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6" r:id="rId3"/>
    <p:sldId id="270" r:id="rId4"/>
    <p:sldId id="261" r:id="rId5"/>
    <p:sldId id="259" r:id="rId6"/>
    <p:sldId id="264" r:id="rId7"/>
    <p:sldId id="262" r:id="rId8"/>
    <p:sldId id="265" r:id="rId9"/>
    <p:sldId id="266" r:id="rId10"/>
    <p:sldId id="267" r:id="rId11"/>
    <p:sldId id="27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39" autoAdjust="0"/>
    <p:restoredTop sz="94660"/>
  </p:normalViewPr>
  <p:slideViewPr>
    <p:cSldViewPr>
      <p:cViewPr varScale="1">
        <p:scale>
          <a:sx n="70" d="100"/>
          <a:sy n="70" d="100"/>
        </p:scale>
        <p:origin x="49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734D88-C0D1-4D5A-B249-17D2EA2BE577}" type="doc">
      <dgm:prSet loTypeId="urn:microsoft.com/office/officeart/2005/8/layout/radial1" loCatId="relationship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409028C-09DA-4E1C-B08F-8013AFDBC167}">
      <dgm:prSet phldrT="[Текст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sz="1600" b="1" i="1" u="sng" dirty="0" smtClean="0">
              <a:solidFill>
                <a:schemeClr val="tx1"/>
              </a:solidFill>
            </a:rPr>
            <a:t>Познавательное развитие</a:t>
          </a:r>
          <a:endParaRPr lang="ru-RU" sz="1600" b="1" i="1" dirty="0">
            <a:solidFill>
              <a:schemeClr val="tx1"/>
            </a:solidFill>
          </a:endParaRPr>
        </a:p>
      </dgm:t>
    </dgm:pt>
    <dgm:pt modelId="{0C04BF09-EDA5-48BC-9E46-00639558F382}" type="parTrans" cxnId="{E566249B-2B0D-4167-9577-DBB38F85093C}">
      <dgm:prSet/>
      <dgm:spPr/>
      <dgm:t>
        <a:bodyPr/>
        <a:lstStyle/>
        <a:p>
          <a:endParaRPr lang="ru-RU"/>
        </a:p>
      </dgm:t>
    </dgm:pt>
    <dgm:pt modelId="{5D70FF85-88BD-416D-978E-432B26DE7634}" type="sibTrans" cxnId="{E566249B-2B0D-4167-9577-DBB38F85093C}">
      <dgm:prSet/>
      <dgm:spPr/>
      <dgm:t>
        <a:bodyPr/>
        <a:lstStyle/>
        <a:p>
          <a:endParaRPr lang="ru-RU"/>
        </a:p>
      </dgm:t>
    </dgm:pt>
    <dgm:pt modelId="{9FA4369D-1553-446B-9738-FC20EE9B0106}">
      <dgm:prSet phldrT="[Текст]" custT="1"/>
      <dgm:spPr>
        <a:solidFill>
          <a:srgbClr val="FF0000"/>
        </a:solidFill>
      </dgm:spPr>
      <dgm:t>
        <a:bodyPr/>
        <a:lstStyle/>
        <a:p>
          <a:r>
            <a:rPr lang="ru-RU" sz="1600" b="1" i="1" u="sng" dirty="0" smtClean="0">
              <a:solidFill>
                <a:schemeClr val="tx1"/>
              </a:solidFill>
            </a:rPr>
            <a:t>Речевое развитие</a:t>
          </a:r>
          <a:endParaRPr lang="ru-RU" sz="1600" b="1" i="1" dirty="0">
            <a:solidFill>
              <a:schemeClr val="tx1"/>
            </a:solidFill>
          </a:endParaRPr>
        </a:p>
      </dgm:t>
    </dgm:pt>
    <dgm:pt modelId="{232057F1-0A65-4EFE-8F1F-0C2D4C035FB9}" type="parTrans" cxnId="{383A8B41-EF27-4012-A58C-62E2F1193A31}">
      <dgm:prSet/>
      <dgm:spPr/>
      <dgm:t>
        <a:bodyPr/>
        <a:lstStyle/>
        <a:p>
          <a:endParaRPr lang="ru-RU"/>
        </a:p>
      </dgm:t>
    </dgm:pt>
    <dgm:pt modelId="{F04F8AD4-EE63-4A8E-AC00-92B19ADFBAA4}" type="sibTrans" cxnId="{383A8B41-EF27-4012-A58C-62E2F1193A31}">
      <dgm:prSet/>
      <dgm:spPr/>
      <dgm:t>
        <a:bodyPr/>
        <a:lstStyle/>
        <a:p>
          <a:endParaRPr lang="ru-RU"/>
        </a:p>
      </dgm:t>
    </dgm:pt>
    <dgm:pt modelId="{19D4B6C2-3A83-4BBB-B2D3-A97D2458578A}">
      <dgm:prSet phldrT="[Текст]" custT="1"/>
      <dgm:spPr/>
      <dgm:t>
        <a:bodyPr/>
        <a:lstStyle/>
        <a:p>
          <a:r>
            <a:rPr lang="ru-RU" sz="2400" b="1" dirty="0" smtClean="0"/>
            <a:t>Реализуемые образовательные области</a:t>
          </a:r>
          <a:endParaRPr lang="ru-RU" sz="2400" b="1" i="1" u="sng" dirty="0"/>
        </a:p>
      </dgm:t>
    </dgm:pt>
    <dgm:pt modelId="{8247439E-3F59-40DA-8F01-14EF0A09436F}" type="sibTrans" cxnId="{BD06E796-577C-4B38-94AC-4BBC3CC2A7E3}">
      <dgm:prSet/>
      <dgm:spPr/>
      <dgm:t>
        <a:bodyPr/>
        <a:lstStyle/>
        <a:p>
          <a:endParaRPr lang="ru-RU"/>
        </a:p>
      </dgm:t>
    </dgm:pt>
    <dgm:pt modelId="{0AAE0368-2082-4C5E-88B9-5F6D1ABBCDA0}" type="parTrans" cxnId="{BD06E796-577C-4B38-94AC-4BBC3CC2A7E3}">
      <dgm:prSet/>
      <dgm:spPr/>
      <dgm:t>
        <a:bodyPr/>
        <a:lstStyle/>
        <a:p>
          <a:endParaRPr lang="ru-RU"/>
        </a:p>
      </dgm:t>
    </dgm:pt>
    <dgm:pt modelId="{ADF49F0A-CF9B-4164-96C3-CD196F06B0D8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ru-RU" sz="1600" b="1" i="1" u="none" dirty="0" smtClean="0">
              <a:solidFill>
                <a:schemeClr val="tx1"/>
              </a:solidFill>
            </a:rPr>
            <a:t>Социально-коммуникативное развитие</a:t>
          </a:r>
          <a:endParaRPr lang="ru-RU" sz="1600" b="1" i="1" dirty="0">
            <a:solidFill>
              <a:schemeClr val="tx1"/>
            </a:solidFill>
          </a:endParaRPr>
        </a:p>
      </dgm:t>
    </dgm:pt>
    <dgm:pt modelId="{E175BA1E-3CA7-401C-BFED-08F1CE5CC7BC}" type="parTrans" cxnId="{139339CB-AD24-4B75-B35D-E25CE43CF98D}">
      <dgm:prSet/>
      <dgm:spPr/>
      <dgm:t>
        <a:bodyPr/>
        <a:lstStyle/>
        <a:p>
          <a:endParaRPr lang="ru-RU"/>
        </a:p>
      </dgm:t>
    </dgm:pt>
    <dgm:pt modelId="{2E34515E-AA41-4BD0-84DA-5782ED73E718}" type="sibTrans" cxnId="{139339CB-AD24-4B75-B35D-E25CE43CF98D}">
      <dgm:prSet/>
      <dgm:spPr/>
      <dgm:t>
        <a:bodyPr/>
        <a:lstStyle/>
        <a:p>
          <a:endParaRPr lang="ru-RU"/>
        </a:p>
      </dgm:t>
    </dgm:pt>
    <dgm:pt modelId="{D6342C94-1E2F-41F8-8E2E-727993410DEF}">
      <dgm:prSet phldrT="[Текст]" custScaleX="109145" custScaleY="109523"/>
      <dgm:spPr>
        <a:solidFill>
          <a:schemeClr val="tx2">
            <a:lumMod val="40000"/>
            <a:lumOff val="60000"/>
          </a:schemeClr>
        </a:solidFill>
      </dgm:spPr>
    </dgm:pt>
    <dgm:pt modelId="{6A99F1E9-C411-449E-B41A-9BF00804F207}" type="parTrans" cxnId="{35EB0E05-DD8B-4AAE-BD61-919A0A3B886C}">
      <dgm:prSet/>
      <dgm:spPr/>
      <dgm:t>
        <a:bodyPr/>
        <a:lstStyle/>
        <a:p>
          <a:endParaRPr lang="ru-RU"/>
        </a:p>
      </dgm:t>
    </dgm:pt>
    <dgm:pt modelId="{8BBC2927-20C7-4D88-A1A9-A57D9678E804}" type="sibTrans" cxnId="{35EB0E05-DD8B-4AAE-BD61-919A0A3B886C}">
      <dgm:prSet/>
      <dgm:spPr/>
      <dgm:t>
        <a:bodyPr/>
        <a:lstStyle/>
        <a:p>
          <a:endParaRPr lang="ru-RU"/>
        </a:p>
      </dgm:t>
    </dgm:pt>
    <dgm:pt modelId="{DD28783B-A7D0-4AE5-B7E8-C6C76E915411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endParaRPr lang="ru-RU" sz="1600" b="1" i="1" dirty="0">
            <a:solidFill>
              <a:schemeClr val="tx1"/>
            </a:solidFill>
          </a:endParaRPr>
        </a:p>
      </dgm:t>
    </dgm:pt>
    <dgm:pt modelId="{8D4E152B-4C3E-467B-A59A-2B48DD4C3BCB}" type="parTrans" cxnId="{6215DFBB-9FEB-4A6F-954F-7C5AE3B58B6F}">
      <dgm:prSet/>
      <dgm:spPr/>
      <dgm:t>
        <a:bodyPr/>
        <a:lstStyle/>
        <a:p>
          <a:endParaRPr lang="ru-RU"/>
        </a:p>
      </dgm:t>
    </dgm:pt>
    <dgm:pt modelId="{91A3F0AA-67CE-481B-8913-AC4A2812BB0D}" type="sibTrans" cxnId="{6215DFBB-9FEB-4A6F-954F-7C5AE3B58B6F}">
      <dgm:prSet/>
      <dgm:spPr/>
      <dgm:t>
        <a:bodyPr/>
        <a:lstStyle/>
        <a:p>
          <a:endParaRPr lang="ru-RU"/>
        </a:p>
      </dgm:t>
    </dgm:pt>
    <dgm:pt modelId="{6E6A0D1E-2E6D-40C9-A2C0-688E7A1F76BE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1600" b="1" i="1" dirty="0" smtClean="0">
              <a:solidFill>
                <a:schemeClr val="tx1"/>
              </a:solidFill>
            </a:rPr>
            <a:t>Художественно-эстетическое развитие</a:t>
          </a:r>
          <a:endParaRPr lang="ru-RU" sz="1600" b="1" i="1" dirty="0">
            <a:solidFill>
              <a:schemeClr val="tx1"/>
            </a:solidFill>
          </a:endParaRPr>
        </a:p>
      </dgm:t>
    </dgm:pt>
    <dgm:pt modelId="{D00A78D1-3D30-4278-9919-0E717124E3CB}" type="parTrans" cxnId="{197E265A-BA3E-4840-838D-99661070DB62}">
      <dgm:prSet/>
      <dgm:spPr/>
      <dgm:t>
        <a:bodyPr/>
        <a:lstStyle/>
        <a:p>
          <a:endParaRPr lang="ru-RU"/>
        </a:p>
      </dgm:t>
    </dgm:pt>
    <dgm:pt modelId="{00C97E5B-E991-4184-A429-1AFAE119E146}" type="sibTrans" cxnId="{197E265A-BA3E-4840-838D-99661070DB62}">
      <dgm:prSet/>
      <dgm:spPr/>
      <dgm:t>
        <a:bodyPr/>
        <a:lstStyle/>
        <a:p>
          <a:endParaRPr lang="ru-RU"/>
        </a:p>
      </dgm:t>
    </dgm:pt>
    <dgm:pt modelId="{2708977F-2FAE-4628-BCC1-97FF2DFD4AE0}" type="pres">
      <dgm:prSet presAssocID="{D5734D88-C0D1-4D5A-B249-17D2EA2BE57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953B18B-245E-4CF2-B587-C492B6001B19}" type="pres">
      <dgm:prSet presAssocID="{19D4B6C2-3A83-4BBB-B2D3-A97D2458578A}" presName="centerShape" presStyleLbl="node0" presStyleIdx="0" presStyleCnt="1" custScaleX="192365" custScaleY="131928" custLinFactNeighborX="2046" custLinFactNeighborY="-4468"/>
      <dgm:spPr/>
      <dgm:t>
        <a:bodyPr/>
        <a:lstStyle/>
        <a:p>
          <a:endParaRPr lang="ru-RU"/>
        </a:p>
      </dgm:t>
    </dgm:pt>
    <dgm:pt modelId="{753917EF-B976-44D0-A82D-743355508173}" type="pres">
      <dgm:prSet presAssocID="{0C04BF09-EDA5-48BC-9E46-00639558F382}" presName="Name9" presStyleLbl="parChTrans1D2" presStyleIdx="0" presStyleCnt="4"/>
      <dgm:spPr/>
      <dgm:t>
        <a:bodyPr/>
        <a:lstStyle/>
        <a:p>
          <a:endParaRPr lang="ru-RU"/>
        </a:p>
      </dgm:t>
    </dgm:pt>
    <dgm:pt modelId="{957DF7E5-6B84-4392-8ECA-E09BBD1902AB}" type="pres">
      <dgm:prSet presAssocID="{0C04BF09-EDA5-48BC-9E46-00639558F382}" presName="connTx" presStyleLbl="parChTrans1D2" presStyleIdx="0" presStyleCnt="4"/>
      <dgm:spPr/>
      <dgm:t>
        <a:bodyPr/>
        <a:lstStyle/>
        <a:p>
          <a:endParaRPr lang="ru-RU"/>
        </a:p>
      </dgm:t>
    </dgm:pt>
    <dgm:pt modelId="{6F7B7DA7-6E83-4058-8B92-FE377A34E323}" type="pres">
      <dgm:prSet presAssocID="{3409028C-09DA-4E1C-B08F-8013AFDBC167}" presName="node" presStyleLbl="node1" presStyleIdx="0" presStyleCnt="4" custScaleX="137406" custScaleY="109523" custRadScaleRad="97524" custRadScaleInc="62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417A78-C752-4D78-880C-B3E917644BF8}" type="pres">
      <dgm:prSet presAssocID="{D00A78D1-3D30-4278-9919-0E717124E3CB}" presName="Name9" presStyleLbl="parChTrans1D2" presStyleIdx="1" presStyleCnt="4"/>
      <dgm:spPr/>
    </dgm:pt>
    <dgm:pt modelId="{2AD5F645-94BE-44D7-B9D1-FA28A6988FF1}" type="pres">
      <dgm:prSet presAssocID="{D00A78D1-3D30-4278-9919-0E717124E3CB}" presName="connTx" presStyleLbl="parChTrans1D2" presStyleIdx="1" presStyleCnt="4"/>
      <dgm:spPr/>
    </dgm:pt>
    <dgm:pt modelId="{01BBD69B-F232-42A9-B320-153E80FF8181}" type="pres">
      <dgm:prSet presAssocID="{6E6A0D1E-2E6D-40C9-A2C0-688E7A1F76BE}" presName="node" presStyleLbl="node1" presStyleIdx="1" presStyleCnt="4" custScaleX="120916" custRadScaleRad="118227" custRadScaleInc="-43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818C77-09F0-47E8-808D-615620984B33}" type="pres">
      <dgm:prSet presAssocID="{232057F1-0A65-4EFE-8F1F-0C2D4C035FB9}" presName="Name9" presStyleLbl="parChTrans1D2" presStyleIdx="2" presStyleCnt="4"/>
      <dgm:spPr/>
      <dgm:t>
        <a:bodyPr/>
        <a:lstStyle/>
        <a:p>
          <a:endParaRPr lang="ru-RU"/>
        </a:p>
      </dgm:t>
    </dgm:pt>
    <dgm:pt modelId="{8F3424B8-F82D-4549-994F-4DDCF6C5E207}" type="pres">
      <dgm:prSet presAssocID="{232057F1-0A65-4EFE-8F1F-0C2D4C035FB9}" presName="connTx" presStyleLbl="parChTrans1D2" presStyleIdx="2" presStyleCnt="4"/>
      <dgm:spPr/>
      <dgm:t>
        <a:bodyPr/>
        <a:lstStyle/>
        <a:p>
          <a:endParaRPr lang="ru-RU"/>
        </a:p>
      </dgm:t>
    </dgm:pt>
    <dgm:pt modelId="{0BC34E6C-E539-4E27-935F-4A233ABE81FD}" type="pres">
      <dgm:prSet presAssocID="{9FA4369D-1553-446B-9738-FC20EE9B0106}" presName="node" presStyleLbl="node1" presStyleIdx="2" presStyleCnt="4" custScaleX="122282" custScaleY="107026" custRadScaleRad="81065" custRadScaleInc="-132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63E89F-2009-41F1-8ADC-1CD95628DA2C}" type="pres">
      <dgm:prSet presAssocID="{E175BA1E-3CA7-401C-BFED-08F1CE5CC7BC}" presName="Name9" presStyleLbl="parChTrans1D2" presStyleIdx="3" presStyleCnt="4"/>
      <dgm:spPr/>
      <dgm:t>
        <a:bodyPr/>
        <a:lstStyle/>
        <a:p>
          <a:endParaRPr lang="ru-RU"/>
        </a:p>
      </dgm:t>
    </dgm:pt>
    <dgm:pt modelId="{4F8871FE-4797-4271-BBEF-B92C57DA5B09}" type="pres">
      <dgm:prSet presAssocID="{E175BA1E-3CA7-401C-BFED-08F1CE5CC7BC}" presName="connTx" presStyleLbl="parChTrans1D2" presStyleIdx="3" presStyleCnt="4"/>
      <dgm:spPr/>
      <dgm:t>
        <a:bodyPr/>
        <a:lstStyle/>
        <a:p>
          <a:endParaRPr lang="ru-RU"/>
        </a:p>
      </dgm:t>
    </dgm:pt>
    <dgm:pt modelId="{FB3CD872-62EC-4EC8-AAE9-6F702CACB957}" type="pres">
      <dgm:prSet presAssocID="{ADF49F0A-CF9B-4164-96C3-CD196F06B0D8}" presName="node" presStyleLbl="node1" presStyleIdx="3" presStyleCnt="4" custScaleX="141122" custScaleY="115527" custRadScaleRad="119938" custRadScaleInc="46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97E265A-BA3E-4840-838D-99661070DB62}" srcId="{19D4B6C2-3A83-4BBB-B2D3-A97D2458578A}" destId="{6E6A0D1E-2E6D-40C9-A2C0-688E7A1F76BE}" srcOrd="1" destOrd="0" parTransId="{D00A78D1-3D30-4278-9919-0E717124E3CB}" sibTransId="{00C97E5B-E991-4184-A429-1AFAE119E146}"/>
    <dgm:cxn modelId="{4395C07A-24C8-463D-BAD5-9ADC495DEB44}" type="presOf" srcId="{0C04BF09-EDA5-48BC-9E46-00639558F382}" destId="{753917EF-B976-44D0-A82D-743355508173}" srcOrd="0" destOrd="0" presId="urn:microsoft.com/office/officeart/2005/8/layout/radial1"/>
    <dgm:cxn modelId="{DEF54339-ED7E-4531-B02B-4BCD0F83ECF9}" type="presOf" srcId="{232057F1-0A65-4EFE-8F1F-0C2D4C035FB9}" destId="{D6818C77-09F0-47E8-808D-615620984B33}" srcOrd="0" destOrd="0" presId="urn:microsoft.com/office/officeart/2005/8/layout/radial1"/>
    <dgm:cxn modelId="{139339CB-AD24-4B75-B35D-E25CE43CF98D}" srcId="{19D4B6C2-3A83-4BBB-B2D3-A97D2458578A}" destId="{ADF49F0A-CF9B-4164-96C3-CD196F06B0D8}" srcOrd="3" destOrd="0" parTransId="{E175BA1E-3CA7-401C-BFED-08F1CE5CC7BC}" sibTransId="{2E34515E-AA41-4BD0-84DA-5782ED73E718}"/>
    <dgm:cxn modelId="{5379E7EC-32F3-4655-AAC0-D6B7318C1C76}" type="presOf" srcId="{D00A78D1-3D30-4278-9919-0E717124E3CB}" destId="{2AD5F645-94BE-44D7-B9D1-FA28A6988FF1}" srcOrd="1" destOrd="0" presId="urn:microsoft.com/office/officeart/2005/8/layout/radial1"/>
    <dgm:cxn modelId="{3D5C17B4-E627-4D27-ADF8-B4C1A3C726E9}" type="presOf" srcId="{9FA4369D-1553-446B-9738-FC20EE9B0106}" destId="{0BC34E6C-E539-4E27-935F-4A233ABE81FD}" srcOrd="0" destOrd="0" presId="urn:microsoft.com/office/officeart/2005/8/layout/radial1"/>
    <dgm:cxn modelId="{383A8B41-EF27-4012-A58C-62E2F1193A31}" srcId="{19D4B6C2-3A83-4BBB-B2D3-A97D2458578A}" destId="{9FA4369D-1553-446B-9738-FC20EE9B0106}" srcOrd="2" destOrd="0" parTransId="{232057F1-0A65-4EFE-8F1F-0C2D4C035FB9}" sibTransId="{F04F8AD4-EE63-4A8E-AC00-92B19ADFBAA4}"/>
    <dgm:cxn modelId="{5277A256-D743-444D-9B7B-DFD11CE38B87}" type="presOf" srcId="{E175BA1E-3CA7-401C-BFED-08F1CE5CC7BC}" destId="{8463E89F-2009-41F1-8ADC-1CD95628DA2C}" srcOrd="0" destOrd="0" presId="urn:microsoft.com/office/officeart/2005/8/layout/radial1"/>
    <dgm:cxn modelId="{3AEEF718-86A8-44EA-A04D-54F28AABA7F8}" type="presOf" srcId="{19D4B6C2-3A83-4BBB-B2D3-A97D2458578A}" destId="{E953B18B-245E-4CF2-B587-C492B6001B19}" srcOrd="0" destOrd="0" presId="urn:microsoft.com/office/officeart/2005/8/layout/radial1"/>
    <dgm:cxn modelId="{E566249B-2B0D-4167-9577-DBB38F85093C}" srcId="{19D4B6C2-3A83-4BBB-B2D3-A97D2458578A}" destId="{3409028C-09DA-4E1C-B08F-8013AFDBC167}" srcOrd="0" destOrd="0" parTransId="{0C04BF09-EDA5-48BC-9E46-00639558F382}" sibTransId="{5D70FF85-88BD-416D-978E-432B26DE7634}"/>
    <dgm:cxn modelId="{AADE6DE7-E166-4A2B-8FF1-8930848A0F4D}" type="presOf" srcId="{3409028C-09DA-4E1C-B08F-8013AFDBC167}" destId="{6F7B7DA7-6E83-4058-8B92-FE377A34E323}" srcOrd="0" destOrd="0" presId="urn:microsoft.com/office/officeart/2005/8/layout/radial1"/>
    <dgm:cxn modelId="{8A5B299A-E290-4DFE-8A6A-624829C7BA61}" type="presOf" srcId="{D5734D88-C0D1-4D5A-B249-17D2EA2BE577}" destId="{2708977F-2FAE-4628-BCC1-97FF2DFD4AE0}" srcOrd="0" destOrd="0" presId="urn:microsoft.com/office/officeart/2005/8/layout/radial1"/>
    <dgm:cxn modelId="{6215DFBB-9FEB-4A6F-954F-7C5AE3B58B6F}" srcId="{D5734D88-C0D1-4D5A-B249-17D2EA2BE577}" destId="{DD28783B-A7D0-4AE5-B7E8-C6C76E915411}" srcOrd="1" destOrd="0" parTransId="{8D4E152B-4C3E-467B-A59A-2B48DD4C3BCB}" sibTransId="{91A3F0AA-67CE-481B-8913-AC4A2812BB0D}"/>
    <dgm:cxn modelId="{BD06E796-577C-4B38-94AC-4BBC3CC2A7E3}" srcId="{D5734D88-C0D1-4D5A-B249-17D2EA2BE577}" destId="{19D4B6C2-3A83-4BBB-B2D3-A97D2458578A}" srcOrd="0" destOrd="0" parTransId="{0AAE0368-2082-4C5E-88B9-5F6D1ABBCDA0}" sibTransId="{8247439E-3F59-40DA-8F01-14EF0A09436F}"/>
    <dgm:cxn modelId="{162DD60E-6B53-4B4A-B3F7-66AA1F7EA8E1}" type="presOf" srcId="{E175BA1E-3CA7-401C-BFED-08F1CE5CC7BC}" destId="{4F8871FE-4797-4271-BBEF-B92C57DA5B09}" srcOrd="1" destOrd="0" presId="urn:microsoft.com/office/officeart/2005/8/layout/radial1"/>
    <dgm:cxn modelId="{04E147D4-2E98-479A-B5F5-DEE90D19628E}" type="presOf" srcId="{232057F1-0A65-4EFE-8F1F-0C2D4C035FB9}" destId="{8F3424B8-F82D-4549-994F-4DDCF6C5E207}" srcOrd="1" destOrd="0" presId="urn:microsoft.com/office/officeart/2005/8/layout/radial1"/>
    <dgm:cxn modelId="{35EB0E05-DD8B-4AAE-BD61-919A0A3B886C}" srcId="{D5734D88-C0D1-4D5A-B249-17D2EA2BE577}" destId="{D6342C94-1E2F-41F8-8E2E-727993410DEF}" srcOrd="2" destOrd="0" parTransId="{6A99F1E9-C411-449E-B41A-9BF00804F207}" sibTransId="{8BBC2927-20C7-4D88-A1A9-A57D9678E804}"/>
    <dgm:cxn modelId="{1A6F695A-0657-482E-A05B-F851164D2817}" type="presOf" srcId="{D00A78D1-3D30-4278-9919-0E717124E3CB}" destId="{A2417A78-C752-4D78-880C-B3E917644BF8}" srcOrd="0" destOrd="0" presId="urn:microsoft.com/office/officeart/2005/8/layout/radial1"/>
    <dgm:cxn modelId="{47A23118-BFB5-4234-8FC2-82C65021D457}" type="presOf" srcId="{0C04BF09-EDA5-48BC-9E46-00639558F382}" destId="{957DF7E5-6B84-4392-8ECA-E09BBD1902AB}" srcOrd="1" destOrd="0" presId="urn:microsoft.com/office/officeart/2005/8/layout/radial1"/>
    <dgm:cxn modelId="{6EAD7A3C-89AF-4FBC-B734-D089F790717C}" type="presOf" srcId="{ADF49F0A-CF9B-4164-96C3-CD196F06B0D8}" destId="{FB3CD872-62EC-4EC8-AAE9-6F702CACB957}" srcOrd="0" destOrd="0" presId="urn:microsoft.com/office/officeart/2005/8/layout/radial1"/>
    <dgm:cxn modelId="{ED8F253E-E359-4ED0-B8F6-9DBAB317828C}" type="presOf" srcId="{6E6A0D1E-2E6D-40C9-A2C0-688E7A1F76BE}" destId="{01BBD69B-F232-42A9-B320-153E80FF8181}" srcOrd="0" destOrd="0" presId="urn:microsoft.com/office/officeart/2005/8/layout/radial1"/>
    <dgm:cxn modelId="{C88EA0C7-E3A7-42F5-A2DB-3D2BF109DCD0}" type="presParOf" srcId="{2708977F-2FAE-4628-BCC1-97FF2DFD4AE0}" destId="{E953B18B-245E-4CF2-B587-C492B6001B19}" srcOrd="0" destOrd="0" presId="urn:microsoft.com/office/officeart/2005/8/layout/radial1"/>
    <dgm:cxn modelId="{10F813E4-C366-4E1C-96D6-D7542BE76598}" type="presParOf" srcId="{2708977F-2FAE-4628-BCC1-97FF2DFD4AE0}" destId="{753917EF-B976-44D0-A82D-743355508173}" srcOrd="1" destOrd="0" presId="urn:microsoft.com/office/officeart/2005/8/layout/radial1"/>
    <dgm:cxn modelId="{FDA7839A-1CD0-494C-865E-1856954E5140}" type="presParOf" srcId="{753917EF-B976-44D0-A82D-743355508173}" destId="{957DF7E5-6B84-4392-8ECA-E09BBD1902AB}" srcOrd="0" destOrd="0" presId="urn:microsoft.com/office/officeart/2005/8/layout/radial1"/>
    <dgm:cxn modelId="{7165DFA8-7E6A-4A2C-B415-39E9E03A8528}" type="presParOf" srcId="{2708977F-2FAE-4628-BCC1-97FF2DFD4AE0}" destId="{6F7B7DA7-6E83-4058-8B92-FE377A34E323}" srcOrd="2" destOrd="0" presId="urn:microsoft.com/office/officeart/2005/8/layout/radial1"/>
    <dgm:cxn modelId="{F831093D-E53B-4D7E-BCAF-3F609D3C26CD}" type="presParOf" srcId="{2708977F-2FAE-4628-BCC1-97FF2DFD4AE0}" destId="{A2417A78-C752-4D78-880C-B3E917644BF8}" srcOrd="3" destOrd="0" presId="urn:microsoft.com/office/officeart/2005/8/layout/radial1"/>
    <dgm:cxn modelId="{D55F0415-75B3-4190-AA5D-F6202A2B1B4F}" type="presParOf" srcId="{A2417A78-C752-4D78-880C-B3E917644BF8}" destId="{2AD5F645-94BE-44D7-B9D1-FA28A6988FF1}" srcOrd="0" destOrd="0" presId="urn:microsoft.com/office/officeart/2005/8/layout/radial1"/>
    <dgm:cxn modelId="{03C3BA26-B95F-4D95-A42F-7FD4022AD6A9}" type="presParOf" srcId="{2708977F-2FAE-4628-BCC1-97FF2DFD4AE0}" destId="{01BBD69B-F232-42A9-B320-153E80FF8181}" srcOrd="4" destOrd="0" presId="urn:microsoft.com/office/officeart/2005/8/layout/radial1"/>
    <dgm:cxn modelId="{B76CCA17-C4AB-4559-A73F-D24236D2AB9A}" type="presParOf" srcId="{2708977F-2FAE-4628-BCC1-97FF2DFD4AE0}" destId="{D6818C77-09F0-47E8-808D-615620984B33}" srcOrd="5" destOrd="0" presId="urn:microsoft.com/office/officeart/2005/8/layout/radial1"/>
    <dgm:cxn modelId="{F2A5304F-5DDC-4569-9216-1DEDC45FB19E}" type="presParOf" srcId="{D6818C77-09F0-47E8-808D-615620984B33}" destId="{8F3424B8-F82D-4549-994F-4DDCF6C5E207}" srcOrd="0" destOrd="0" presId="urn:microsoft.com/office/officeart/2005/8/layout/radial1"/>
    <dgm:cxn modelId="{5FB71FAA-DA92-4BEC-9C90-186D0FE6366F}" type="presParOf" srcId="{2708977F-2FAE-4628-BCC1-97FF2DFD4AE0}" destId="{0BC34E6C-E539-4E27-935F-4A233ABE81FD}" srcOrd="6" destOrd="0" presId="urn:microsoft.com/office/officeart/2005/8/layout/radial1"/>
    <dgm:cxn modelId="{7331A16B-5506-4B12-B717-06423A484DB4}" type="presParOf" srcId="{2708977F-2FAE-4628-BCC1-97FF2DFD4AE0}" destId="{8463E89F-2009-41F1-8ADC-1CD95628DA2C}" srcOrd="7" destOrd="0" presId="urn:microsoft.com/office/officeart/2005/8/layout/radial1"/>
    <dgm:cxn modelId="{D4057820-3C78-427D-A891-19FDCA8D5C14}" type="presParOf" srcId="{8463E89F-2009-41F1-8ADC-1CD95628DA2C}" destId="{4F8871FE-4797-4271-BBEF-B92C57DA5B09}" srcOrd="0" destOrd="0" presId="urn:microsoft.com/office/officeart/2005/8/layout/radial1"/>
    <dgm:cxn modelId="{EA0EFD8D-BD63-4B57-85D0-3F92CCA03370}" type="presParOf" srcId="{2708977F-2FAE-4628-BCC1-97FF2DFD4AE0}" destId="{FB3CD872-62EC-4EC8-AAE9-6F702CACB957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5734D88-C0D1-4D5A-B249-17D2EA2BE577}" type="doc">
      <dgm:prSet loTypeId="urn:microsoft.com/office/officeart/2005/8/layout/radial1" loCatId="relationship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3409028C-09DA-4E1C-B08F-8013AFDBC167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Реализуемые виды деятельности</a:t>
          </a:r>
          <a:endParaRPr lang="ru-RU" sz="1800" b="1" i="1" dirty="0">
            <a:solidFill>
              <a:schemeClr val="tx1"/>
            </a:solidFill>
          </a:endParaRPr>
        </a:p>
      </dgm:t>
    </dgm:pt>
    <dgm:pt modelId="{0C04BF09-EDA5-48BC-9E46-00639558F382}" type="parTrans" cxnId="{E566249B-2B0D-4167-9577-DBB38F85093C}">
      <dgm:prSet/>
      <dgm:spPr/>
      <dgm:t>
        <a:bodyPr/>
        <a:lstStyle/>
        <a:p>
          <a:endParaRPr lang="ru-RU"/>
        </a:p>
      </dgm:t>
    </dgm:pt>
    <dgm:pt modelId="{5D70FF85-88BD-416D-978E-432B26DE7634}" type="sibTrans" cxnId="{E566249B-2B0D-4167-9577-DBB38F85093C}">
      <dgm:prSet/>
      <dgm:spPr/>
      <dgm:t>
        <a:bodyPr/>
        <a:lstStyle/>
        <a:p>
          <a:endParaRPr lang="ru-RU"/>
        </a:p>
      </dgm:t>
    </dgm:pt>
    <dgm:pt modelId="{305BE531-2C03-4922-8E97-5F4A672D3B98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Игровая</a:t>
          </a:r>
          <a:endParaRPr lang="ru-RU" sz="1800" b="1" i="1" dirty="0">
            <a:solidFill>
              <a:schemeClr val="tx1"/>
            </a:solidFill>
          </a:endParaRPr>
        </a:p>
      </dgm:t>
    </dgm:pt>
    <dgm:pt modelId="{2EA303F3-812C-4CA7-90F6-2B5FDB3D97A5}" type="parTrans" cxnId="{DF443B86-9287-42D7-8C68-F77CE8B0FFE0}">
      <dgm:prSet/>
      <dgm:spPr/>
      <dgm:t>
        <a:bodyPr/>
        <a:lstStyle/>
        <a:p>
          <a:endParaRPr lang="ru-RU"/>
        </a:p>
      </dgm:t>
    </dgm:pt>
    <dgm:pt modelId="{2D8A555D-71F6-44DC-932D-C0B6D69A14A9}" type="sibTrans" cxnId="{DF443B86-9287-42D7-8C68-F77CE8B0FFE0}">
      <dgm:prSet/>
      <dgm:spPr/>
      <dgm:t>
        <a:bodyPr/>
        <a:lstStyle/>
        <a:p>
          <a:endParaRPr lang="ru-RU"/>
        </a:p>
      </dgm:t>
    </dgm:pt>
    <dgm:pt modelId="{9FA4369D-1553-446B-9738-FC20EE9B0106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Коммуникативная</a:t>
          </a:r>
          <a:endParaRPr lang="ru-RU" sz="1600" b="1" i="1" dirty="0">
            <a:solidFill>
              <a:schemeClr val="tx1"/>
            </a:solidFill>
          </a:endParaRPr>
        </a:p>
      </dgm:t>
    </dgm:pt>
    <dgm:pt modelId="{232057F1-0A65-4EFE-8F1F-0C2D4C035FB9}" type="parTrans" cxnId="{383A8B41-EF27-4012-A58C-62E2F1193A31}">
      <dgm:prSet/>
      <dgm:spPr/>
      <dgm:t>
        <a:bodyPr/>
        <a:lstStyle/>
        <a:p>
          <a:endParaRPr lang="ru-RU"/>
        </a:p>
      </dgm:t>
    </dgm:pt>
    <dgm:pt modelId="{F04F8AD4-EE63-4A8E-AC00-92B19ADFBAA4}" type="sibTrans" cxnId="{383A8B41-EF27-4012-A58C-62E2F1193A31}">
      <dgm:prSet/>
      <dgm:spPr/>
      <dgm:t>
        <a:bodyPr/>
        <a:lstStyle/>
        <a:p>
          <a:endParaRPr lang="ru-RU"/>
        </a:p>
      </dgm:t>
    </dgm:pt>
    <dgm:pt modelId="{91FB5E30-41A0-4636-A0DC-B6B407A9A022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Конструирование из различных материалов</a:t>
          </a:r>
          <a:endParaRPr lang="ru-RU" sz="1200" b="1" i="1" dirty="0">
            <a:solidFill>
              <a:schemeClr val="tx1"/>
            </a:solidFill>
          </a:endParaRPr>
        </a:p>
      </dgm:t>
    </dgm:pt>
    <dgm:pt modelId="{F497B6B8-0129-473C-B59E-E200038B6026}" type="parTrans" cxnId="{13811A6C-9B3B-48FB-AF69-90623216C06A}">
      <dgm:prSet/>
      <dgm:spPr/>
      <dgm:t>
        <a:bodyPr/>
        <a:lstStyle/>
        <a:p>
          <a:endParaRPr lang="ru-RU"/>
        </a:p>
      </dgm:t>
    </dgm:pt>
    <dgm:pt modelId="{A5A914B6-5026-4434-9B27-54E2DF09EA7B}" type="sibTrans" cxnId="{13811A6C-9B3B-48FB-AF69-90623216C06A}">
      <dgm:prSet/>
      <dgm:spPr/>
      <dgm:t>
        <a:bodyPr/>
        <a:lstStyle/>
        <a:p>
          <a:endParaRPr lang="ru-RU"/>
        </a:p>
      </dgm:t>
    </dgm:pt>
    <dgm:pt modelId="{DDCB1E6A-6661-445E-AAC7-A5103C863F45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Восприятие художественной литературы и фольклора</a:t>
          </a:r>
          <a:endParaRPr lang="ru-RU" sz="1400" b="1" i="1" dirty="0">
            <a:solidFill>
              <a:schemeClr val="tx1"/>
            </a:solidFill>
          </a:endParaRPr>
        </a:p>
      </dgm:t>
    </dgm:pt>
    <dgm:pt modelId="{E62E496A-78EC-45FF-83AC-9E1AA876CE64}" type="parTrans" cxnId="{11E27DCE-A7A2-40CC-9F21-180E63B557E1}">
      <dgm:prSet/>
      <dgm:spPr/>
      <dgm:t>
        <a:bodyPr/>
        <a:lstStyle/>
        <a:p>
          <a:endParaRPr lang="ru-RU"/>
        </a:p>
      </dgm:t>
    </dgm:pt>
    <dgm:pt modelId="{AB1DEC31-A377-4D87-AC3B-E8CED02C01C0}" type="sibTrans" cxnId="{11E27DCE-A7A2-40CC-9F21-180E63B557E1}">
      <dgm:prSet/>
      <dgm:spPr/>
      <dgm:t>
        <a:bodyPr/>
        <a:lstStyle/>
        <a:p>
          <a:endParaRPr lang="ru-RU"/>
        </a:p>
      </dgm:t>
    </dgm:pt>
    <dgm:pt modelId="{2708977F-2FAE-4628-BCC1-97FF2DFD4AE0}" type="pres">
      <dgm:prSet presAssocID="{D5734D88-C0D1-4D5A-B249-17D2EA2BE57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310464F-730C-45CE-91D4-A54D2AAE8383}" type="pres">
      <dgm:prSet presAssocID="{3409028C-09DA-4E1C-B08F-8013AFDBC167}" presName="centerShape" presStyleLbl="node0" presStyleIdx="0" presStyleCnt="1" custScaleX="120599" custScaleY="119292"/>
      <dgm:spPr/>
      <dgm:t>
        <a:bodyPr/>
        <a:lstStyle/>
        <a:p>
          <a:endParaRPr lang="ru-RU"/>
        </a:p>
      </dgm:t>
    </dgm:pt>
    <dgm:pt modelId="{029ED7EE-BE43-4C36-B9C4-881FEAFE0D7A}" type="pres">
      <dgm:prSet presAssocID="{2EA303F3-812C-4CA7-90F6-2B5FDB3D97A5}" presName="Name9" presStyleLbl="parChTrans1D2" presStyleIdx="0" presStyleCnt="4"/>
      <dgm:spPr/>
      <dgm:t>
        <a:bodyPr/>
        <a:lstStyle/>
        <a:p>
          <a:endParaRPr lang="ru-RU"/>
        </a:p>
      </dgm:t>
    </dgm:pt>
    <dgm:pt modelId="{711D8C31-955E-4543-B5AD-DAA4EC5BF669}" type="pres">
      <dgm:prSet presAssocID="{2EA303F3-812C-4CA7-90F6-2B5FDB3D97A5}" presName="connTx" presStyleLbl="parChTrans1D2" presStyleIdx="0" presStyleCnt="4"/>
      <dgm:spPr/>
      <dgm:t>
        <a:bodyPr/>
        <a:lstStyle/>
        <a:p>
          <a:endParaRPr lang="ru-RU"/>
        </a:p>
      </dgm:t>
    </dgm:pt>
    <dgm:pt modelId="{2EB56DC0-1CE6-42B9-8EC8-B6B1B260AB91}" type="pres">
      <dgm:prSet presAssocID="{305BE531-2C03-4922-8E97-5F4A672D3B98}" presName="node" presStyleLbl="node1" presStyleIdx="0" presStyleCnt="4" custScaleX="131738" custScaleY="1070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818C77-09F0-47E8-808D-615620984B33}" type="pres">
      <dgm:prSet presAssocID="{232057F1-0A65-4EFE-8F1F-0C2D4C035FB9}" presName="Name9" presStyleLbl="parChTrans1D2" presStyleIdx="1" presStyleCnt="4"/>
      <dgm:spPr/>
      <dgm:t>
        <a:bodyPr/>
        <a:lstStyle/>
        <a:p>
          <a:endParaRPr lang="ru-RU"/>
        </a:p>
      </dgm:t>
    </dgm:pt>
    <dgm:pt modelId="{8F3424B8-F82D-4549-994F-4DDCF6C5E207}" type="pres">
      <dgm:prSet presAssocID="{232057F1-0A65-4EFE-8F1F-0C2D4C035FB9}" presName="connTx" presStyleLbl="parChTrans1D2" presStyleIdx="1" presStyleCnt="4"/>
      <dgm:spPr/>
      <dgm:t>
        <a:bodyPr/>
        <a:lstStyle/>
        <a:p>
          <a:endParaRPr lang="ru-RU"/>
        </a:p>
      </dgm:t>
    </dgm:pt>
    <dgm:pt modelId="{0BC34E6C-E539-4E27-935F-4A233ABE81FD}" type="pres">
      <dgm:prSet presAssocID="{9FA4369D-1553-446B-9738-FC20EE9B0106}" presName="node" presStyleLbl="node1" presStyleIdx="1" presStyleCnt="4" custScaleX="131738" custScaleY="107026" custRadScaleRad="108959" custRadScaleInc="-55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FABC30-B3E8-4366-B0CF-75A190F3A60B}" type="pres">
      <dgm:prSet presAssocID="{F497B6B8-0129-473C-B59E-E200038B6026}" presName="Name9" presStyleLbl="parChTrans1D2" presStyleIdx="2" presStyleCnt="4"/>
      <dgm:spPr/>
      <dgm:t>
        <a:bodyPr/>
        <a:lstStyle/>
        <a:p>
          <a:endParaRPr lang="ru-RU"/>
        </a:p>
      </dgm:t>
    </dgm:pt>
    <dgm:pt modelId="{24B30B05-542C-4D9E-A3C4-444541263417}" type="pres">
      <dgm:prSet presAssocID="{F497B6B8-0129-473C-B59E-E200038B6026}" presName="connTx" presStyleLbl="parChTrans1D2" presStyleIdx="2" presStyleCnt="4"/>
      <dgm:spPr/>
      <dgm:t>
        <a:bodyPr/>
        <a:lstStyle/>
        <a:p>
          <a:endParaRPr lang="ru-RU"/>
        </a:p>
      </dgm:t>
    </dgm:pt>
    <dgm:pt modelId="{92EEB1DE-D904-487C-91F3-91E31AAA06E8}" type="pres">
      <dgm:prSet presAssocID="{91FB5E30-41A0-4636-A0DC-B6B407A9A022}" presName="node" presStyleLbl="node1" presStyleIdx="2" presStyleCnt="4" custScaleX="131738" custScaleY="1070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1C556B-B6A8-4073-AD2E-B3E26F4D1280}" type="pres">
      <dgm:prSet presAssocID="{E62E496A-78EC-45FF-83AC-9E1AA876CE64}" presName="Name9" presStyleLbl="parChTrans1D2" presStyleIdx="3" presStyleCnt="4"/>
      <dgm:spPr/>
      <dgm:t>
        <a:bodyPr/>
        <a:lstStyle/>
        <a:p>
          <a:endParaRPr lang="ru-RU"/>
        </a:p>
      </dgm:t>
    </dgm:pt>
    <dgm:pt modelId="{B225AF7E-BB42-4834-BF4D-A9AAF314E6A7}" type="pres">
      <dgm:prSet presAssocID="{E62E496A-78EC-45FF-83AC-9E1AA876CE64}" presName="connTx" presStyleLbl="parChTrans1D2" presStyleIdx="3" presStyleCnt="4"/>
      <dgm:spPr/>
      <dgm:t>
        <a:bodyPr/>
        <a:lstStyle/>
        <a:p>
          <a:endParaRPr lang="ru-RU"/>
        </a:p>
      </dgm:t>
    </dgm:pt>
    <dgm:pt modelId="{87CFFE0A-59C7-478B-8680-D6A59471F38A}" type="pres">
      <dgm:prSet presAssocID="{DDCB1E6A-6661-445E-AAC7-A5103C863F45}" presName="node" presStyleLbl="node1" presStyleIdx="3" presStyleCnt="4" custScaleX="131738" custScaleY="107026" custRadScaleRad="109429" custRadScaleInc="20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E671C64-C05E-4571-96DB-BD5BE611A8E9}" type="presOf" srcId="{305BE531-2C03-4922-8E97-5F4A672D3B98}" destId="{2EB56DC0-1CE6-42B9-8EC8-B6B1B260AB91}" srcOrd="0" destOrd="0" presId="urn:microsoft.com/office/officeart/2005/8/layout/radial1"/>
    <dgm:cxn modelId="{383A8B41-EF27-4012-A58C-62E2F1193A31}" srcId="{3409028C-09DA-4E1C-B08F-8013AFDBC167}" destId="{9FA4369D-1553-446B-9738-FC20EE9B0106}" srcOrd="1" destOrd="0" parTransId="{232057F1-0A65-4EFE-8F1F-0C2D4C035FB9}" sibTransId="{F04F8AD4-EE63-4A8E-AC00-92B19ADFBAA4}"/>
    <dgm:cxn modelId="{834371F0-7F5B-43D8-A288-3E5B1C07DD28}" type="presOf" srcId="{91FB5E30-41A0-4636-A0DC-B6B407A9A022}" destId="{92EEB1DE-D904-487C-91F3-91E31AAA06E8}" srcOrd="0" destOrd="0" presId="urn:microsoft.com/office/officeart/2005/8/layout/radial1"/>
    <dgm:cxn modelId="{52DD37C0-DC19-438D-8C3F-E49EC075B589}" type="presOf" srcId="{3409028C-09DA-4E1C-B08F-8013AFDBC167}" destId="{C310464F-730C-45CE-91D4-A54D2AAE8383}" srcOrd="0" destOrd="0" presId="urn:microsoft.com/office/officeart/2005/8/layout/radial1"/>
    <dgm:cxn modelId="{DF443B86-9287-42D7-8C68-F77CE8B0FFE0}" srcId="{3409028C-09DA-4E1C-B08F-8013AFDBC167}" destId="{305BE531-2C03-4922-8E97-5F4A672D3B98}" srcOrd="0" destOrd="0" parTransId="{2EA303F3-812C-4CA7-90F6-2B5FDB3D97A5}" sibTransId="{2D8A555D-71F6-44DC-932D-C0B6D69A14A9}"/>
    <dgm:cxn modelId="{16CD8FAA-B99C-41B4-8C3C-4EF9FD83F34F}" type="presOf" srcId="{2EA303F3-812C-4CA7-90F6-2B5FDB3D97A5}" destId="{029ED7EE-BE43-4C36-B9C4-881FEAFE0D7A}" srcOrd="0" destOrd="0" presId="urn:microsoft.com/office/officeart/2005/8/layout/radial1"/>
    <dgm:cxn modelId="{51A31915-9777-4665-B7C8-63AD9E8CB6AE}" type="presOf" srcId="{DDCB1E6A-6661-445E-AAC7-A5103C863F45}" destId="{87CFFE0A-59C7-478B-8680-D6A59471F38A}" srcOrd="0" destOrd="0" presId="urn:microsoft.com/office/officeart/2005/8/layout/radial1"/>
    <dgm:cxn modelId="{79EACB9E-C90D-4A6A-BC5C-A17750AEAFFC}" type="presOf" srcId="{2EA303F3-812C-4CA7-90F6-2B5FDB3D97A5}" destId="{711D8C31-955E-4543-B5AD-DAA4EC5BF669}" srcOrd="1" destOrd="0" presId="urn:microsoft.com/office/officeart/2005/8/layout/radial1"/>
    <dgm:cxn modelId="{6496FF89-7303-42CF-9255-EA4F9EB7D84B}" type="presOf" srcId="{9FA4369D-1553-446B-9738-FC20EE9B0106}" destId="{0BC34E6C-E539-4E27-935F-4A233ABE81FD}" srcOrd="0" destOrd="0" presId="urn:microsoft.com/office/officeart/2005/8/layout/radial1"/>
    <dgm:cxn modelId="{13811A6C-9B3B-48FB-AF69-90623216C06A}" srcId="{3409028C-09DA-4E1C-B08F-8013AFDBC167}" destId="{91FB5E30-41A0-4636-A0DC-B6B407A9A022}" srcOrd="2" destOrd="0" parTransId="{F497B6B8-0129-473C-B59E-E200038B6026}" sibTransId="{A5A914B6-5026-4434-9B27-54E2DF09EA7B}"/>
    <dgm:cxn modelId="{7D4939A8-933C-4586-B972-14899863CC3A}" type="presOf" srcId="{232057F1-0A65-4EFE-8F1F-0C2D4C035FB9}" destId="{8F3424B8-F82D-4549-994F-4DDCF6C5E207}" srcOrd="1" destOrd="0" presId="urn:microsoft.com/office/officeart/2005/8/layout/radial1"/>
    <dgm:cxn modelId="{0083352E-DC47-47EC-BBF3-9D9DC708857D}" type="presOf" srcId="{F497B6B8-0129-473C-B59E-E200038B6026}" destId="{ACFABC30-B3E8-4366-B0CF-75A190F3A60B}" srcOrd="0" destOrd="0" presId="urn:microsoft.com/office/officeart/2005/8/layout/radial1"/>
    <dgm:cxn modelId="{E566249B-2B0D-4167-9577-DBB38F85093C}" srcId="{D5734D88-C0D1-4D5A-B249-17D2EA2BE577}" destId="{3409028C-09DA-4E1C-B08F-8013AFDBC167}" srcOrd="0" destOrd="0" parTransId="{0C04BF09-EDA5-48BC-9E46-00639558F382}" sibTransId="{5D70FF85-88BD-416D-978E-432B26DE7634}"/>
    <dgm:cxn modelId="{11E27DCE-A7A2-40CC-9F21-180E63B557E1}" srcId="{3409028C-09DA-4E1C-B08F-8013AFDBC167}" destId="{DDCB1E6A-6661-445E-AAC7-A5103C863F45}" srcOrd="3" destOrd="0" parTransId="{E62E496A-78EC-45FF-83AC-9E1AA876CE64}" sibTransId="{AB1DEC31-A377-4D87-AC3B-E8CED02C01C0}"/>
    <dgm:cxn modelId="{D28D7BEE-42C0-4EB3-85ED-C25D1D19C03B}" type="presOf" srcId="{D5734D88-C0D1-4D5A-B249-17D2EA2BE577}" destId="{2708977F-2FAE-4628-BCC1-97FF2DFD4AE0}" srcOrd="0" destOrd="0" presId="urn:microsoft.com/office/officeart/2005/8/layout/radial1"/>
    <dgm:cxn modelId="{CFB73800-EB96-4070-855C-F5521F5CF7B6}" type="presOf" srcId="{F497B6B8-0129-473C-B59E-E200038B6026}" destId="{24B30B05-542C-4D9E-A3C4-444541263417}" srcOrd="1" destOrd="0" presId="urn:microsoft.com/office/officeart/2005/8/layout/radial1"/>
    <dgm:cxn modelId="{6708F2C6-A88D-492A-83E5-F4E90ED3119B}" type="presOf" srcId="{E62E496A-78EC-45FF-83AC-9E1AA876CE64}" destId="{B225AF7E-BB42-4834-BF4D-A9AAF314E6A7}" srcOrd="1" destOrd="0" presId="urn:microsoft.com/office/officeart/2005/8/layout/radial1"/>
    <dgm:cxn modelId="{A83D3E11-E19D-4C7C-BEF1-48D707A9D6FF}" type="presOf" srcId="{E62E496A-78EC-45FF-83AC-9E1AA876CE64}" destId="{2F1C556B-B6A8-4073-AD2E-B3E26F4D1280}" srcOrd="0" destOrd="0" presId="urn:microsoft.com/office/officeart/2005/8/layout/radial1"/>
    <dgm:cxn modelId="{21EB7925-8A6E-4F5B-AB7A-A8010D3FD22D}" type="presOf" srcId="{232057F1-0A65-4EFE-8F1F-0C2D4C035FB9}" destId="{D6818C77-09F0-47E8-808D-615620984B33}" srcOrd="0" destOrd="0" presId="urn:microsoft.com/office/officeart/2005/8/layout/radial1"/>
    <dgm:cxn modelId="{7878B7EF-9E07-49CC-9C3E-0EF0346269D7}" type="presParOf" srcId="{2708977F-2FAE-4628-BCC1-97FF2DFD4AE0}" destId="{C310464F-730C-45CE-91D4-A54D2AAE8383}" srcOrd="0" destOrd="0" presId="urn:microsoft.com/office/officeart/2005/8/layout/radial1"/>
    <dgm:cxn modelId="{AD440895-9B6A-4230-8EAE-9245779E5FCD}" type="presParOf" srcId="{2708977F-2FAE-4628-BCC1-97FF2DFD4AE0}" destId="{029ED7EE-BE43-4C36-B9C4-881FEAFE0D7A}" srcOrd="1" destOrd="0" presId="urn:microsoft.com/office/officeart/2005/8/layout/radial1"/>
    <dgm:cxn modelId="{240B9E8B-1AB5-4CC3-AF6A-34B11D0C7AE1}" type="presParOf" srcId="{029ED7EE-BE43-4C36-B9C4-881FEAFE0D7A}" destId="{711D8C31-955E-4543-B5AD-DAA4EC5BF669}" srcOrd="0" destOrd="0" presId="urn:microsoft.com/office/officeart/2005/8/layout/radial1"/>
    <dgm:cxn modelId="{63048162-683E-4AEA-B496-F9020BA081D3}" type="presParOf" srcId="{2708977F-2FAE-4628-BCC1-97FF2DFD4AE0}" destId="{2EB56DC0-1CE6-42B9-8EC8-B6B1B260AB91}" srcOrd="2" destOrd="0" presId="urn:microsoft.com/office/officeart/2005/8/layout/radial1"/>
    <dgm:cxn modelId="{6BED8EB0-D9B4-4C89-8ED7-65907B966B4B}" type="presParOf" srcId="{2708977F-2FAE-4628-BCC1-97FF2DFD4AE0}" destId="{D6818C77-09F0-47E8-808D-615620984B33}" srcOrd="3" destOrd="0" presId="urn:microsoft.com/office/officeart/2005/8/layout/radial1"/>
    <dgm:cxn modelId="{89984DB6-106D-454D-918C-83AC09F822DA}" type="presParOf" srcId="{D6818C77-09F0-47E8-808D-615620984B33}" destId="{8F3424B8-F82D-4549-994F-4DDCF6C5E207}" srcOrd="0" destOrd="0" presId="urn:microsoft.com/office/officeart/2005/8/layout/radial1"/>
    <dgm:cxn modelId="{4E55E697-34F8-4BA2-A8D9-2B798549EAF2}" type="presParOf" srcId="{2708977F-2FAE-4628-BCC1-97FF2DFD4AE0}" destId="{0BC34E6C-E539-4E27-935F-4A233ABE81FD}" srcOrd="4" destOrd="0" presId="urn:microsoft.com/office/officeart/2005/8/layout/radial1"/>
    <dgm:cxn modelId="{38BC610A-CEF0-4293-98D5-9F5A9B8A9BE6}" type="presParOf" srcId="{2708977F-2FAE-4628-BCC1-97FF2DFD4AE0}" destId="{ACFABC30-B3E8-4366-B0CF-75A190F3A60B}" srcOrd="5" destOrd="0" presId="urn:microsoft.com/office/officeart/2005/8/layout/radial1"/>
    <dgm:cxn modelId="{FCD8B989-22EC-4E88-A82A-A3061EFD540E}" type="presParOf" srcId="{ACFABC30-B3E8-4366-B0CF-75A190F3A60B}" destId="{24B30B05-542C-4D9E-A3C4-444541263417}" srcOrd="0" destOrd="0" presId="urn:microsoft.com/office/officeart/2005/8/layout/radial1"/>
    <dgm:cxn modelId="{5F0A4A5F-DA23-42C3-878B-B3D8A4D116DF}" type="presParOf" srcId="{2708977F-2FAE-4628-BCC1-97FF2DFD4AE0}" destId="{92EEB1DE-D904-487C-91F3-91E31AAA06E8}" srcOrd="6" destOrd="0" presId="urn:microsoft.com/office/officeart/2005/8/layout/radial1"/>
    <dgm:cxn modelId="{645F9BF9-FF00-4CF2-9673-261E7355F01F}" type="presParOf" srcId="{2708977F-2FAE-4628-BCC1-97FF2DFD4AE0}" destId="{2F1C556B-B6A8-4073-AD2E-B3E26F4D1280}" srcOrd="7" destOrd="0" presId="urn:microsoft.com/office/officeart/2005/8/layout/radial1"/>
    <dgm:cxn modelId="{32E6331B-C336-4FA2-804C-19E8974BE387}" type="presParOf" srcId="{2F1C556B-B6A8-4073-AD2E-B3E26F4D1280}" destId="{B225AF7E-BB42-4834-BF4D-A9AAF314E6A7}" srcOrd="0" destOrd="0" presId="urn:microsoft.com/office/officeart/2005/8/layout/radial1"/>
    <dgm:cxn modelId="{7A274A78-88E8-4361-904B-5D5CAAF7CC0E}" type="presParOf" srcId="{2708977F-2FAE-4628-BCC1-97FF2DFD4AE0}" destId="{87CFFE0A-59C7-478B-8680-D6A59471F38A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53B18B-245E-4CF2-B587-C492B6001B19}">
      <dsp:nvSpPr>
        <dsp:cNvPr id="0" name=""/>
        <dsp:cNvSpPr/>
      </dsp:nvSpPr>
      <dsp:spPr>
        <a:xfrm>
          <a:off x="2454628" y="1839062"/>
          <a:ext cx="3378017" cy="2316715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Реализуемые образовательные области</a:t>
          </a:r>
          <a:endParaRPr lang="ru-RU" sz="2400" b="1" i="1" u="sng" kern="1200" dirty="0"/>
        </a:p>
      </dsp:txBody>
      <dsp:txXfrm>
        <a:off x="2949327" y="2178337"/>
        <a:ext cx="2388619" cy="1638165"/>
      </dsp:txXfrm>
    </dsp:sp>
    <dsp:sp modelId="{753917EF-B976-44D0-A82D-743355508173}">
      <dsp:nvSpPr>
        <dsp:cNvPr id="0" name=""/>
        <dsp:cNvSpPr/>
      </dsp:nvSpPr>
      <dsp:spPr>
        <a:xfrm rot="5425749">
          <a:off x="4102844" y="1868229"/>
          <a:ext cx="98202" cy="39895"/>
        </a:xfrm>
        <a:custGeom>
          <a:avLst/>
          <a:gdLst/>
          <a:ahLst/>
          <a:cxnLst/>
          <a:rect l="0" t="0" r="0" b="0"/>
          <a:pathLst>
            <a:path>
              <a:moveTo>
                <a:pt x="0" y="19947"/>
              </a:moveTo>
              <a:lnTo>
                <a:pt x="98202" y="19947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4149490" y="1885722"/>
        <a:ext cx="4910" cy="4910"/>
      </dsp:txXfrm>
    </dsp:sp>
    <dsp:sp modelId="{6F7B7DA7-6E83-4058-8B92-FE377A34E323}">
      <dsp:nvSpPr>
        <dsp:cNvPr id="0" name=""/>
        <dsp:cNvSpPr/>
      </dsp:nvSpPr>
      <dsp:spPr>
        <a:xfrm>
          <a:off x="2952324" y="14020"/>
          <a:ext cx="2412911" cy="1923273"/>
        </a:xfrm>
        <a:prstGeom prst="ellipse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u="sng" kern="1200" dirty="0" smtClean="0">
              <a:solidFill>
                <a:schemeClr val="tx1"/>
              </a:solidFill>
            </a:rPr>
            <a:t>Познавательное развитие</a:t>
          </a:r>
          <a:endParaRPr lang="ru-RU" sz="1600" b="1" i="1" kern="1200" dirty="0">
            <a:solidFill>
              <a:schemeClr val="tx1"/>
            </a:solidFill>
          </a:endParaRPr>
        </a:p>
      </dsp:txBody>
      <dsp:txXfrm>
        <a:off x="3305687" y="295677"/>
        <a:ext cx="1706185" cy="1359959"/>
      </dsp:txXfrm>
    </dsp:sp>
    <dsp:sp modelId="{A2417A78-C752-4D78-880C-B3E917644BF8}">
      <dsp:nvSpPr>
        <dsp:cNvPr id="0" name=""/>
        <dsp:cNvSpPr/>
      </dsp:nvSpPr>
      <dsp:spPr>
        <a:xfrm rot="10948740">
          <a:off x="5690022" y="3047437"/>
          <a:ext cx="139333" cy="39895"/>
        </a:xfrm>
        <a:custGeom>
          <a:avLst/>
          <a:gdLst/>
          <a:ahLst/>
          <a:cxnLst/>
          <a:rect l="0" t="0" r="0" b="0"/>
          <a:pathLst>
            <a:path>
              <a:moveTo>
                <a:pt x="0" y="19947"/>
              </a:moveTo>
              <a:lnTo>
                <a:pt x="139333" y="19947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5756205" y="3063902"/>
        <a:ext cx="6966" cy="6966"/>
      </dsp:txXfrm>
    </dsp:sp>
    <dsp:sp modelId="{01BBD69B-F232-42A9-B320-153E80FF8181}">
      <dsp:nvSpPr>
        <dsp:cNvPr id="0" name=""/>
        <dsp:cNvSpPr/>
      </dsp:nvSpPr>
      <dsp:spPr>
        <a:xfrm>
          <a:off x="5688635" y="2232250"/>
          <a:ext cx="2123340" cy="1756045"/>
        </a:xfrm>
        <a:prstGeom prst="ellipse">
          <a:avLst/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solidFill>
                <a:schemeClr val="tx1"/>
              </a:solidFill>
            </a:rPr>
            <a:t>Художественно-эстетическое развитие</a:t>
          </a:r>
          <a:endParaRPr lang="ru-RU" sz="1600" b="1" i="1" kern="1200" dirty="0">
            <a:solidFill>
              <a:schemeClr val="tx1"/>
            </a:solidFill>
          </a:endParaRPr>
        </a:p>
      </dsp:txBody>
      <dsp:txXfrm>
        <a:off x="5999591" y="2489417"/>
        <a:ext cx="1501428" cy="1241711"/>
      </dsp:txXfrm>
    </dsp:sp>
    <dsp:sp modelId="{D6818C77-09F0-47E8-808D-615620984B33}">
      <dsp:nvSpPr>
        <dsp:cNvPr id="0" name=""/>
        <dsp:cNvSpPr/>
      </dsp:nvSpPr>
      <dsp:spPr>
        <a:xfrm rot="16034898">
          <a:off x="4173117" y="4110265"/>
          <a:ext cx="49930" cy="39895"/>
        </a:xfrm>
        <a:custGeom>
          <a:avLst/>
          <a:gdLst/>
          <a:ahLst/>
          <a:cxnLst/>
          <a:rect l="0" t="0" r="0" b="0"/>
          <a:pathLst>
            <a:path>
              <a:moveTo>
                <a:pt x="0" y="19947"/>
              </a:moveTo>
              <a:lnTo>
                <a:pt x="49930" y="19947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4196834" y="4128965"/>
        <a:ext cx="2496" cy="2496"/>
      </dsp:txXfrm>
    </dsp:sp>
    <dsp:sp modelId="{0BC34E6C-E539-4E27-935F-4A233ABE81FD}">
      <dsp:nvSpPr>
        <dsp:cNvPr id="0" name=""/>
        <dsp:cNvSpPr/>
      </dsp:nvSpPr>
      <dsp:spPr>
        <a:xfrm>
          <a:off x="3168345" y="4104446"/>
          <a:ext cx="2147327" cy="1879425"/>
        </a:xfrm>
        <a:prstGeom prst="ellipse">
          <a:avLst/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u="sng" kern="1200" dirty="0" smtClean="0">
              <a:solidFill>
                <a:schemeClr val="tx1"/>
              </a:solidFill>
            </a:rPr>
            <a:t>Речевое развитие</a:t>
          </a:r>
          <a:endParaRPr lang="ru-RU" sz="1600" b="1" i="1" kern="1200" dirty="0">
            <a:solidFill>
              <a:schemeClr val="tx1"/>
            </a:solidFill>
          </a:endParaRPr>
        </a:p>
      </dsp:txBody>
      <dsp:txXfrm>
        <a:off x="3482814" y="4379681"/>
        <a:ext cx="1518389" cy="1328955"/>
      </dsp:txXfrm>
    </dsp:sp>
    <dsp:sp modelId="{8463E89F-2009-41F1-8ADC-1CD95628DA2C}">
      <dsp:nvSpPr>
        <dsp:cNvPr id="0" name=""/>
        <dsp:cNvSpPr/>
      </dsp:nvSpPr>
      <dsp:spPr>
        <a:xfrm rot="21472427">
          <a:off x="2457066" y="3038383"/>
          <a:ext cx="91869" cy="39895"/>
        </a:xfrm>
        <a:custGeom>
          <a:avLst/>
          <a:gdLst/>
          <a:ahLst/>
          <a:cxnLst/>
          <a:rect l="0" t="0" r="0" b="0"/>
          <a:pathLst>
            <a:path>
              <a:moveTo>
                <a:pt x="0" y="19947"/>
              </a:moveTo>
              <a:lnTo>
                <a:pt x="91869" y="19947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500704" y="3056035"/>
        <a:ext cx="4593" cy="4593"/>
      </dsp:txXfrm>
    </dsp:sp>
    <dsp:sp modelId="{FB3CD872-62EC-4EC8-AAE9-6F702CACB957}">
      <dsp:nvSpPr>
        <dsp:cNvPr id="0" name=""/>
        <dsp:cNvSpPr/>
      </dsp:nvSpPr>
      <dsp:spPr>
        <a:xfrm>
          <a:off x="72009" y="2088229"/>
          <a:ext cx="2478166" cy="2028706"/>
        </a:xfrm>
        <a:prstGeom prst="ellipse">
          <a:avLst/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u="none" kern="1200" dirty="0" smtClean="0">
              <a:solidFill>
                <a:schemeClr val="tx1"/>
              </a:solidFill>
            </a:rPr>
            <a:t>Социально-коммуникативное развитие</a:t>
          </a:r>
          <a:endParaRPr lang="ru-RU" sz="1600" b="1" i="1" kern="1200" dirty="0">
            <a:solidFill>
              <a:schemeClr val="tx1"/>
            </a:solidFill>
          </a:endParaRPr>
        </a:p>
      </dsp:txBody>
      <dsp:txXfrm>
        <a:off x="434928" y="2385326"/>
        <a:ext cx="1752328" cy="14345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10464F-730C-45CE-91D4-A54D2AAE8383}">
      <dsp:nvSpPr>
        <dsp:cNvPr id="0" name=""/>
        <dsp:cNvSpPr/>
      </dsp:nvSpPr>
      <dsp:spPr>
        <a:xfrm>
          <a:off x="3178036" y="2240232"/>
          <a:ext cx="2212878" cy="2188895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Реализуемые виды деятельности</a:t>
          </a:r>
          <a:endParaRPr lang="ru-RU" sz="1800" b="1" i="1" kern="1200" dirty="0">
            <a:solidFill>
              <a:schemeClr val="tx1"/>
            </a:solidFill>
          </a:endParaRPr>
        </a:p>
      </dsp:txBody>
      <dsp:txXfrm>
        <a:off x="3502104" y="2560788"/>
        <a:ext cx="1564742" cy="1547783"/>
      </dsp:txXfrm>
    </dsp:sp>
    <dsp:sp modelId="{029ED7EE-BE43-4C36-B9C4-881FEAFE0D7A}">
      <dsp:nvSpPr>
        <dsp:cNvPr id="0" name=""/>
        <dsp:cNvSpPr/>
      </dsp:nvSpPr>
      <dsp:spPr>
        <a:xfrm rot="16200000">
          <a:off x="4128056" y="2064540"/>
          <a:ext cx="312838" cy="38544"/>
        </a:xfrm>
        <a:custGeom>
          <a:avLst/>
          <a:gdLst/>
          <a:ahLst/>
          <a:cxnLst/>
          <a:rect l="0" t="0" r="0" b="0"/>
          <a:pathLst>
            <a:path>
              <a:moveTo>
                <a:pt x="0" y="19272"/>
              </a:moveTo>
              <a:lnTo>
                <a:pt x="312838" y="1927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276655" y="2075992"/>
        <a:ext cx="15641" cy="15641"/>
      </dsp:txXfrm>
    </dsp:sp>
    <dsp:sp modelId="{2EB56DC0-1CE6-42B9-8EC8-B6B1B260AB91}">
      <dsp:nvSpPr>
        <dsp:cNvPr id="0" name=""/>
        <dsp:cNvSpPr/>
      </dsp:nvSpPr>
      <dsp:spPr>
        <a:xfrm>
          <a:off x="3075841" y="-36432"/>
          <a:ext cx="2417268" cy="1963826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Игровая</a:t>
          </a:r>
          <a:endParaRPr lang="ru-RU" sz="1800" b="1" i="1" kern="1200" dirty="0">
            <a:solidFill>
              <a:schemeClr val="tx1"/>
            </a:solidFill>
          </a:endParaRPr>
        </a:p>
      </dsp:txBody>
      <dsp:txXfrm>
        <a:off x="3429842" y="251164"/>
        <a:ext cx="1709266" cy="1388634"/>
      </dsp:txXfrm>
    </dsp:sp>
    <dsp:sp modelId="{D6818C77-09F0-47E8-808D-615620984B33}">
      <dsp:nvSpPr>
        <dsp:cNvPr id="0" name=""/>
        <dsp:cNvSpPr/>
      </dsp:nvSpPr>
      <dsp:spPr>
        <a:xfrm rot="21451338">
          <a:off x="5389722" y="3261334"/>
          <a:ext cx="288778" cy="38544"/>
        </a:xfrm>
        <a:custGeom>
          <a:avLst/>
          <a:gdLst/>
          <a:ahLst/>
          <a:cxnLst/>
          <a:rect l="0" t="0" r="0" b="0"/>
          <a:pathLst>
            <a:path>
              <a:moveTo>
                <a:pt x="0" y="19272"/>
              </a:moveTo>
              <a:lnTo>
                <a:pt x="288778" y="1927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526892" y="3273387"/>
        <a:ext cx="14438" cy="14438"/>
      </dsp:txXfrm>
    </dsp:sp>
    <dsp:sp modelId="{0BC34E6C-E539-4E27-935F-4A233ABE81FD}">
      <dsp:nvSpPr>
        <dsp:cNvPr id="0" name=""/>
        <dsp:cNvSpPr/>
      </dsp:nvSpPr>
      <dsp:spPr>
        <a:xfrm>
          <a:off x="5676655" y="2240227"/>
          <a:ext cx="2417268" cy="1963826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Коммуникативная</a:t>
          </a:r>
          <a:endParaRPr lang="ru-RU" sz="1600" b="1" i="1" kern="1200" dirty="0">
            <a:solidFill>
              <a:schemeClr val="tx1"/>
            </a:solidFill>
          </a:endParaRPr>
        </a:p>
      </dsp:txBody>
      <dsp:txXfrm>
        <a:off x="6030656" y="2527823"/>
        <a:ext cx="1709266" cy="1388634"/>
      </dsp:txXfrm>
    </dsp:sp>
    <dsp:sp modelId="{ACFABC30-B3E8-4366-B0CF-75A190F3A60B}">
      <dsp:nvSpPr>
        <dsp:cNvPr id="0" name=""/>
        <dsp:cNvSpPr/>
      </dsp:nvSpPr>
      <dsp:spPr>
        <a:xfrm rot="5400000">
          <a:off x="4128056" y="4566274"/>
          <a:ext cx="312838" cy="38544"/>
        </a:xfrm>
        <a:custGeom>
          <a:avLst/>
          <a:gdLst/>
          <a:ahLst/>
          <a:cxnLst/>
          <a:rect l="0" t="0" r="0" b="0"/>
          <a:pathLst>
            <a:path>
              <a:moveTo>
                <a:pt x="0" y="19272"/>
              </a:moveTo>
              <a:lnTo>
                <a:pt x="312838" y="1927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276655" y="4577726"/>
        <a:ext cx="15641" cy="15641"/>
      </dsp:txXfrm>
    </dsp:sp>
    <dsp:sp modelId="{92EEB1DE-D904-487C-91F3-91E31AAA06E8}">
      <dsp:nvSpPr>
        <dsp:cNvPr id="0" name=""/>
        <dsp:cNvSpPr/>
      </dsp:nvSpPr>
      <dsp:spPr>
        <a:xfrm>
          <a:off x="3075841" y="4741966"/>
          <a:ext cx="2417268" cy="1963826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Конструирование из различных материалов</a:t>
          </a:r>
          <a:endParaRPr lang="ru-RU" sz="1200" b="1" i="1" kern="1200" dirty="0">
            <a:solidFill>
              <a:schemeClr val="tx1"/>
            </a:solidFill>
          </a:endParaRPr>
        </a:p>
      </dsp:txBody>
      <dsp:txXfrm>
        <a:off x="3429842" y="5029562"/>
        <a:ext cx="1709266" cy="1388634"/>
      </dsp:txXfrm>
    </dsp:sp>
    <dsp:sp modelId="{2F1C556B-B6A8-4073-AD2E-B3E26F4D1280}">
      <dsp:nvSpPr>
        <dsp:cNvPr id="0" name=""/>
        <dsp:cNvSpPr/>
      </dsp:nvSpPr>
      <dsp:spPr>
        <a:xfrm rot="10854054">
          <a:off x="2878711" y="3295657"/>
          <a:ext cx="299483" cy="38544"/>
        </a:xfrm>
        <a:custGeom>
          <a:avLst/>
          <a:gdLst/>
          <a:ahLst/>
          <a:cxnLst/>
          <a:rect l="0" t="0" r="0" b="0"/>
          <a:pathLst>
            <a:path>
              <a:moveTo>
                <a:pt x="0" y="19272"/>
              </a:moveTo>
              <a:lnTo>
                <a:pt x="299483" y="1927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020966" y="3307441"/>
        <a:ext cx="14974" cy="14974"/>
      </dsp:txXfrm>
    </dsp:sp>
    <dsp:sp modelId="{87CFFE0A-59C7-478B-8680-D6A59471F38A}">
      <dsp:nvSpPr>
        <dsp:cNvPr id="0" name=""/>
        <dsp:cNvSpPr/>
      </dsp:nvSpPr>
      <dsp:spPr>
        <a:xfrm>
          <a:off x="461688" y="2311659"/>
          <a:ext cx="2417268" cy="1963826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Восприятие художественной литературы и фольклора</a:t>
          </a:r>
          <a:endParaRPr lang="ru-RU" sz="1400" b="1" i="1" kern="1200" dirty="0">
            <a:solidFill>
              <a:schemeClr val="tx1"/>
            </a:solidFill>
          </a:endParaRPr>
        </a:p>
      </dsp:txBody>
      <dsp:txXfrm>
        <a:off x="815689" y="2599255"/>
        <a:ext cx="1709266" cy="13886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80C69-203B-4E0B-8A03-2DC4C226AF4B}" type="datetimeFigureOut">
              <a:rPr lang="ru-RU" smtClean="0"/>
              <a:t>13.05.2019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4EC04B-858F-4F6D-8B1A-120598B540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7920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EC04B-858F-4F6D-8B1A-120598B540E3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6745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6418B-A3E8-420B-9889-2F8F588D3BBB}" type="datetimeFigureOut">
              <a:rPr lang="ru-RU" smtClean="0"/>
              <a:pPr/>
              <a:t>13.05.2019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637A-694F-489E-89EC-385E570D2E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6418B-A3E8-420B-9889-2F8F588D3BBB}" type="datetimeFigureOut">
              <a:rPr lang="ru-RU" smtClean="0"/>
              <a:pPr/>
              <a:t>13.05.2019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637A-694F-489E-89EC-385E570D2E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6418B-A3E8-420B-9889-2F8F588D3BBB}" type="datetimeFigureOut">
              <a:rPr lang="ru-RU" smtClean="0"/>
              <a:pPr/>
              <a:t>13.05.2019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637A-694F-489E-89EC-385E570D2E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6418B-A3E8-420B-9889-2F8F588D3BBB}" type="datetimeFigureOut">
              <a:rPr lang="ru-RU" smtClean="0"/>
              <a:pPr/>
              <a:t>13.05.2019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637A-694F-489E-89EC-385E570D2E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6418B-A3E8-420B-9889-2F8F588D3BBB}" type="datetimeFigureOut">
              <a:rPr lang="ru-RU" smtClean="0"/>
              <a:pPr/>
              <a:t>13.05.2019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637A-694F-489E-89EC-385E570D2E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6418B-A3E8-420B-9889-2F8F588D3BBB}" type="datetimeFigureOut">
              <a:rPr lang="ru-RU" smtClean="0"/>
              <a:pPr/>
              <a:t>13.05.2019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637A-694F-489E-89EC-385E570D2E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6418B-A3E8-420B-9889-2F8F588D3BBB}" type="datetimeFigureOut">
              <a:rPr lang="ru-RU" smtClean="0"/>
              <a:pPr/>
              <a:t>13.05.2019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637A-694F-489E-89EC-385E570D2E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6418B-A3E8-420B-9889-2F8F588D3BBB}" type="datetimeFigureOut">
              <a:rPr lang="ru-RU" smtClean="0"/>
              <a:pPr/>
              <a:t>13.05.2019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637A-694F-489E-89EC-385E570D2E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6418B-A3E8-420B-9889-2F8F588D3BBB}" type="datetimeFigureOut">
              <a:rPr lang="ru-RU" smtClean="0"/>
              <a:pPr/>
              <a:t>13.05.2019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637A-694F-489E-89EC-385E570D2E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6418B-A3E8-420B-9889-2F8F588D3BBB}" type="datetimeFigureOut">
              <a:rPr lang="ru-RU" smtClean="0"/>
              <a:pPr/>
              <a:t>13.05.2019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637A-694F-489E-89EC-385E570D2E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6418B-A3E8-420B-9889-2F8F588D3BBB}" type="datetimeFigureOut">
              <a:rPr lang="ru-RU" smtClean="0"/>
              <a:pPr/>
              <a:t>13.05.2019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637A-694F-489E-89EC-385E570D2E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418B-A3E8-420B-9889-2F8F588D3BBB}" type="datetimeFigureOut">
              <a:rPr lang="ru-RU" smtClean="0"/>
              <a:pPr/>
              <a:t>13.05.2019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BE637A-694F-489E-89EC-385E570D2E9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det-sad10.ru/starshij-vospitatel/131-starshij-vospitatel-dlya-vas-pedagogi/368-obshchie-trebovaniya-k-organizatsii-rpps-gruppy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Рисунок1 - коп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428604"/>
            <a:ext cx="7813628" cy="2214578"/>
          </a:xfrm>
        </p:spPr>
        <p:txBody>
          <a:bodyPr>
            <a:noAutofit/>
          </a:bodyPr>
          <a:lstStyle/>
          <a:p>
            <a:r>
              <a:rPr lang="ru-RU" sz="2200" b="1" dirty="0" smtClean="0"/>
              <a:t>Муниципальное бюджетное  дошкольное образовательное учреждение городского округа </a:t>
            </a:r>
            <a:r>
              <a:rPr lang="ru-RU" sz="2200" b="1" dirty="0" smtClean="0"/>
              <a:t>Королёв Московской области «</a:t>
            </a:r>
            <a:r>
              <a:rPr lang="ru-RU" sz="2200" b="1" dirty="0" smtClean="0"/>
              <a:t>Детский </a:t>
            </a:r>
            <a:r>
              <a:rPr lang="ru-RU" sz="2200" b="1" dirty="0" smtClean="0"/>
              <a:t>сад комбинированного вида №26 «Росинка»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2714620"/>
            <a:ext cx="7170020" cy="1714512"/>
          </a:xfrm>
        </p:spPr>
        <p:txBody>
          <a:bodyPr>
            <a:normAutofit fontScale="77500" lnSpcReduction="20000"/>
          </a:bodyPr>
          <a:lstStyle/>
          <a:p>
            <a:r>
              <a:rPr lang="ru-RU" sz="3600" b="1" dirty="0" smtClean="0">
                <a:solidFill>
                  <a:schemeClr val="tx1"/>
                </a:solidFill>
              </a:rPr>
              <a:t>Дидактическое пособие «Многофункциональная ширма как элемент развивающей предметно-пространственной среды группы раннего возраста»</a:t>
            </a:r>
          </a:p>
          <a:p>
            <a:endParaRPr lang="ru-RU" sz="3600" b="1" dirty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03848" y="6309320"/>
            <a:ext cx="20842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г.о. Королёв, 2019 год.</a:t>
            </a:r>
            <a:endParaRPr lang="ru-RU" i="1" dirty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28794" y="4500570"/>
            <a:ext cx="65008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latin typeface="Monotype Corsiva" pitchFamily="66" charset="0"/>
              </a:rPr>
              <a:t>Разработали:</a:t>
            </a:r>
          </a:p>
          <a:p>
            <a:pPr algn="r"/>
            <a:r>
              <a:rPr lang="ru-RU" sz="2000" b="1" dirty="0" smtClean="0">
                <a:latin typeface="Monotype Corsiva" pitchFamily="66" charset="0"/>
              </a:rPr>
              <a:t>заместитель заведующего по воспитательной и </a:t>
            </a:r>
          </a:p>
          <a:p>
            <a:pPr algn="r"/>
            <a:r>
              <a:rPr lang="ru-RU" sz="2000" b="1" dirty="0" smtClean="0">
                <a:latin typeface="Monotype Corsiva" pitchFamily="66" charset="0"/>
              </a:rPr>
              <a:t>методической работе Евдокимова Е.Н.,</a:t>
            </a:r>
          </a:p>
          <a:p>
            <a:pPr algn="r"/>
            <a:r>
              <a:rPr lang="ru-RU" sz="2000" b="1" dirty="0" smtClean="0">
                <a:latin typeface="Monotype Corsiva" pitchFamily="66" charset="0"/>
              </a:rPr>
              <a:t> воспитатель  Туманова О.В., педагог-психолог Гуленко Е.Г.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 </a:t>
            </a:r>
            <a:endParaRPr lang="ru-RU" sz="2000" dirty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786" y="1707961"/>
            <a:ext cx="1904428" cy="108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Рисунок1 - коп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Художественно-эстетическое</a:t>
            </a:r>
            <a:r>
              <a:rPr lang="ru-RU" b="1" i="1" dirty="0" smtClean="0">
                <a:solidFill>
                  <a:srgbClr val="C00000"/>
                </a:solidFill>
                <a:latin typeface="Monotype Corsiva" pitchFamily="66" charset="0"/>
              </a:rPr>
              <a:t> 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развитие</a:t>
            </a:r>
            <a:endParaRPr lang="ru-RU" b="1" i="1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3074" name="Picture 2" descr="C:\Documents and Settings\Admin\Рабочий стол\программа Мозаика\detsad-156294-1475605816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b="2771"/>
          <a:stretch>
            <a:fillRect/>
          </a:stretch>
        </p:blipFill>
        <p:spPr bwMode="auto">
          <a:xfrm>
            <a:off x="1553200" y="1600200"/>
            <a:ext cx="6037599" cy="4400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Рисунок1 - коп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268760"/>
            <a:ext cx="7546032" cy="1143000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Спасибо за внимание!</a:t>
            </a:r>
            <a:endParaRPr lang="ru-RU" sz="6600" b="1" dirty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572" y="3068960"/>
            <a:ext cx="3808856" cy="216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Рисунок1 - коп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14356"/>
            <a:ext cx="7772400" cy="4000528"/>
          </a:xfrm>
        </p:spPr>
        <p:txBody>
          <a:bodyPr>
            <a:normAutofit fontScale="90000"/>
          </a:bodyPr>
          <a:lstStyle/>
          <a:p>
            <a:r>
              <a:rPr lang="ru-RU" b="1" cap="all" dirty="0" smtClean="0">
                <a:solidFill>
                  <a:schemeClr val="accent2">
                    <a:lumMod val="75000"/>
                  </a:schemeClr>
                </a:solidFill>
                <a:hlinkClick r:id="rId3"/>
              </a:rPr>
              <a:t>ОБЩИЕ ТРЕБОВАНИЯ К ОРГАНИЗАЦИИ РППС ГРУППЫ</a:t>
            </a:r>
            <a:r>
              <a:rPr lang="ru-RU" b="1" cap="all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b="1" cap="all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err="1" smtClean="0"/>
              <a:t>Содержательно-насыщенность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Трансформируемость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Полифункциональность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Вариативность</a:t>
            </a:r>
            <a:br>
              <a:rPr lang="ru-RU" dirty="0" smtClean="0"/>
            </a:br>
            <a:r>
              <a:rPr lang="ru-RU" dirty="0" smtClean="0"/>
              <a:t>Доступность</a:t>
            </a:r>
            <a:br>
              <a:rPr lang="ru-RU" dirty="0" smtClean="0"/>
            </a:br>
            <a:r>
              <a:rPr lang="ru-RU" dirty="0" smtClean="0"/>
              <a:t>Безопасность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214950"/>
            <a:ext cx="6400800" cy="423850"/>
          </a:xfrm>
        </p:spPr>
        <p:txBody>
          <a:bodyPr>
            <a:normAutofit fontScale="85000" lnSpcReduction="20000"/>
          </a:bodyPr>
          <a:lstStyle/>
          <a:p>
            <a:endParaRPr lang="ru-RU" dirty="0"/>
          </a:p>
        </p:txBody>
      </p:sp>
      <p:pic>
        <p:nvPicPr>
          <p:cNvPr id="14338" name="Picture 2" descr="http://mckb.ru/images/fmk/ozdorovitel%20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4357694"/>
            <a:ext cx="3803915" cy="28529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Рисунок1 - коп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268760"/>
            <a:ext cx="7372376" cy="4946322"/>
          </a:xfrm>
        </p:spPr>
        <p:txBody>
          <a:bodyPr>
            <a:noAutofit/>
          </a:bodyPr>
          <a:lstStyle/>
          <a:p>
            <a:r>
              <a:rPr lang="ru-RU" b="1" u="sng" dirty="0" smtClean="0"/>
              <a:t>Цель данного пособия</a:t>
            </a:r>
            <a:r>
              <a:rPr lang="ru-RU" b="1" dirty="0" smtClean="0"/>
              <a:t>:</a:t>
            </a:r>
            <a:br>
              <a:rPr lang="ru-RU" b="1" dirty="0" smtClean="0"/>
            </a:br>
            <a:r>
              <a:rPr lang="ru-RU" b="1" dirty="0" smtClean="0"/>
              <a:t>Развитие познавательных интересов и способностей, познавательных процессов, интеллектуальное развитие на основе практических действий с сенсорными эталонами.</a:t>
            </a:r>
            <a:br>
              <a:rPr lang="ru-RU" b="1" dirty="0" smtClean="0"/>
            </a:br>
            <a:endParaRPr lang="ru-RU" b="1" dirty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Рисунок1 - коп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Содержимое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5441520"/>
              </p:ext>
            </p:extLst>
          </p:nvPr>
        </p:nvGraphicFramePr>
        <p:xfrm>
          <a:off x="611560" y="260648"/>
          <a:ext cx="7922840" cy="6381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Рисунок1 - копи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Содержимое 4"/>
          <p:cNvGraphicFramePr>
            <a:graphicFrameLocks noGrp="1"/>
          </p:cNvGraphicFramePr>
          <p:nvPr>
            <p:ph idx="1"/>
          </p:nvPr>
        </p:nvGraphicFramePr>
        <p:xfrm>
          <a:off x="395536" y="188640"/>
          <a:ext cx="8568952" cy="6669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Рисунок1 - коп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Многофункциональная ширма</a:t>
            </a:r>
            <a:endParaRPr lang="ru-RU" dirty="0"/>
          </a:p>
        </p:txBody>
      </p:sp>
      <p:pic>
        <p:nvPicPr>
          <p:cNvPr id="15" name="Picture 3" descr="C:\Documents and Settings\Admin\Рабочий стол\программа Мозаика\detsad-156294-1475605739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/>
          <a:srcRect b="4275"/>
          <a:stretch/>
        </p:blipFill>
        <p:spPr bwMode="auto">
          <a:xfrm>
            <a:off x="1403648" y="1268760"/>
            <a:ext cx="6723320" cy="4824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Рисунок1 - коп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91264" cy="92211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  <a:ea typeface="MS Gothic" pitchFamily="49" charset="-128"/>
              </a:rPr>
              <a:t>Социально-коммуникативное развитие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latin typeface="Monotype Corsiva" pitchFamily="66" charset="0"/>
              <a:ea typeface="MS Gothic" pitchFamily="49" charset="-128"/>
            </a:endParaRPr>
          </a:p>
        </p:txBody>
      </p:sp>
      <p:pic>
        <p:nvPicPr>
          <p:cNvPr id="4098" name="Picture 2" descr="C:\Documents and Settings\Admin\Рабочий стол\программа Мозаика\detsad-156294-1475607064.jpg"/>
          <p:cNvPicPr>
            <a:picLocks noChangeAspect="1" noChangeArrowheads="1"/>
          </p:cNvPicPr>
          <p:nvPr/>
        </p:nvPicPr>
        <p:blipFill>
          <a:blip r:embed="rId3"/>
          <a:srcRect b="5360"/>
          <a:stretch>
            <a:fillRect/>
          </a:stretch>
        </p:blipFill>
        <p:spPr bwMode="auto">
          <a:xfrm>
            <a:off x="2571736" y="1214422"/>
            <a:ext cx="3992107" cy="504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Рисунок1 - коп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80728"/>
          </a:xfrm>
        </p:spPr>
        <p:txBody>
          <a:bodyPr/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Познавательное развитие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1028" name="Picture 4" descr="C:\Documents and Settings\Admin\Рабочий стол\программа Мозаика\detsad-156294-1475606778.jpg"/>
          <p:cNvPicPr>
            <a:picLocks noChangeAspect="1" noChangeArrowheads="1"/>
          </p:cNvPicPr>
          <p:nvPr/>
        </p:nvPicPr>
        <p:blipFill>
          <a:blip r:embed="rId3"/>
          <a:srcRect b="5742"/>
          <a:stretch>
            <a:fillRect/>
          </a:stretch>
        </p:blipFill>
        <p:spPr bwMode="auto">
          <a:xfrm>
            <a:off x="5000628" y="857232"/>
            <a:ext cx="2290440" cy="2880000"/>
          </a:xfrm>
          <a:prstGeom prst="rect">
            <a:avLst/>
          </a:prstGeom>
          <a:noFill/>
        </p:spPr>
      </p:pic>
      <p:pic>
        <p:nvPicPr>
          <p:cNvPr id="1029" name="Picture 5" descr="C:\Documents and Settings\Admin\Рабочий стол\программа Мозаика\detsad-156294-1475605975.jpg"/>
          <p:cNvPicPr>
            <a:picLocks noChangeAspect="1" noChangeArrowheads="1"/>
          </p:cNvPicPr>
          <p:nvPr/>
        </p:nvPicPr>
        <p:blipFill>
          <a:blip r:embed="rId4"/>
          <a:srcRect b="8819"/>
          <a:stretch>
            <a:fillRect/>
          </a:stretch>
        </p:blipFill>
        <p:spPr bwMode="auto">
          <a:xfrm>
            <a:off x="714348" y="3643314"/>
            <a:ext cx="4213474" cy="2880000"/>
          </a:xfrm>
          <a:prstGeom prst="rect">
            <a:avLst/>
          </a:prstGeom>
          <a:noFill/>
        </p:spPr>
      </p:pic>
      <p:pic>
        <p:nvPicPr>
          <p:cNvPr id="1030" name="Picture 6" descr="C:\Documents and Settings\Admin\Рабочий стол\программа Мозаика\detsad-156294-1475607317.jpg"/>
          <p:cNvPicPr>
            <a:picLocks noChangeAspect="1" noChangeArrowheads="1"/>
          </p:cNvPicPr>
          <p:nvPr/>
        </p:nvPicPr>
        <p:blipFill>
          <a:blip r:embed="rId5"/>
          <a:srcRect b="5190"/>
          <a:stretch>
            <a:fillRect/>
          </a:stretch>
        </p:blipFill>
        <p:spPr bwMode="auto">
          <a:xfrm>
            <a:off x="4500562" y="3643314"/>
            <a:ext cx="4052218" cy="2880000"/>
          </a:xfrm>
          <a:prstGeom prst="rect">
            <a:avLst/>
          </a:prstGeom>
          <a:noFill/>
        </p:spPr>
      </p:pic>
      <p:pic>
        <p:nvPicPr>
          <p:cNvPr id="1031" name="Picture 7" descr="C:\Documents and Settings\Admin\Рабочий стол\программа Мозаика\detsad-156294-1475606032.jpg"/>
          <p:cNvPicPr>
            <a:picLocks noGrp="1" noChangeAspect="1" noChangeArrowheads="1"/>
          </p:cNvPicPr>
          <p:nvPr>
            <p:ph idx="1"/>
          </p:nvPr>
        </p:nvPicPr>
        <p:blipFill>
          <a:blip r:embed="rId6"/>
          <a:srcRect l="9258" b="6734"/>
          <a:stretch>
            <a:fillRect/>
          </a:stretch>
        </p:blipFill>
        <p:spPr bwMode="auto">
          <a:xfrm>
            <a:off x="1951260" y="763314"/>
            <a:ext cx="2100499" cy="28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Рисунок1 - коп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  <a:latin typeface="Monotype Corsiva" pitchFamily="66" charset="0"/>
              </a:rPr>
              <a:t>Речевое развитие</a:t>
            </a:r>
            <a:endParaRPr lang="ru-RU" sz="6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2050" name="Picture 2" descr="C:\Documents and Settings\Admin\Рабочий стол\программа Мозаика\detsad-156294-1475606167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b="6193"/>
          <a:stretch>
            <a:fillRect/>
          </a:stretch>
        </p:blipFill>
        <p:spPr bwMode="auto">
          <a:xfrm>
            <a:off x="745835" y="1356446"/>
            <a:ext cx="3826165" cy="4788000"/>
          </a:xfrm>
          <a:prstGeom prst="rect">
            <a:avLst/>
          </a:prstGeom>
          <a:noFill/>
        </p:spPr>
      </p:pic>
      <p:pic>
        <p:nvPicPr>
          <p:cNvPr id="2051" name="Picture 3" descr="C:\Documents and Settings\Admin\Рабочий стол\программа Мозаика\detsad-156294-1475606317.jpg"/>
          <p:cNvPicPr>
            <a:picLocks noChangeAspect="1" noChangeArrowheads="1"/>
          </p:cNvPicPr>
          <p:nvPr/>
        </p:nvPicPr>
        <p:blipFill>
          <a:blip r:embed="rId4"/>
          <a:srcRect b="5033"/>
          <a:stretch>
            <a:fillRect/>
          </a:stretch>
        </p:blipFill>
        <p:spPr bwMode="auto">
          <a:xfrm>
            <a:off x="4572000" y="1356446"/>
            <a:ext cx="3778121" cy="4786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112</Words>
  <Application>Microsoft Office PowerPoint</Application>
  <PresentationFormat>Экран (4:3)</PresentationFormat>
  <Paragraphs>26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MS Gothic</vt:lpstr>
      <vt:lpstr>Arial</vt:lpstr>
      <vt:lpstr>Calibri</vt:lpstr>
      <vt:lpstr>Monotype Corsiva</vt:lpstr>
      <vt:lpstr>Тема Office</vt:lpstr>
      <vt:lpstr>Муниципальное бюджетное  дошкольное образовательное учреждение городского округа Королёв Московской области «Детский сад комбинированного вида №26 «Росинка»  </vt:lpstr>
      <vt:lpstr>ОБЩИЕ ТРЕБОВАНИЯ К ОРГАНИЗАЦИИ РППС ГРУППЫ Содержательно-насыщенность Трансформируемость Полифункциональность Вариативность Доступность Безопасность</vt:lpstr>
      <vt:lpstr>Цель данного пособия: Развитие познавательных интересов и способностей, познавательных процессов, интеллектуальное развитие на основе практических действий с сенсорными эталонами. </vt:lpstr>
      <vt:lpstr>Презентация PowerPoint</vt:lpstr>
      <vt:lpstr>Презентация PowerPoint</vt:lpstr>
      <vt:lpstr>Многофункциональная ширма</vt:lpstr>
      <vt:lpstr>Социально-коммуникативное развитие</vt:lpstr>
      <vt:lpstr>Познавательное развитие</vt:lpstr>
      <vt:lpstr>Речевое развитие</vt:lpstr>
      <vt:lpstr>Художественно-эстетическое развитие</vt:lpstr>
      <vt:lpstr>Спасибо за внимание!</vt:lpstr>
    </vt:vector>
  </TitlesOfParts>
  <Company>RePack by SPecialiST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дошкольное образовательное учреждение детский сад №20 комбинированного вида</dc:title>
  <dc:creator>Наталья Селиверстова</dc:creator>
  <cp:lastModifiedBy>ASUS</cp:lastModifiedBy>
  <cp:revision>22</cp:revision>
  <dcterms:created xsi:type="dcterms:W3CDTF">2017-03-29T13:14:08Z</dcterms:created>
  <dcterms:modified xsi:type="dcterms:W3CDTF">2019-05-13T16:49:40Z</dcterms:modified>
</cp:coreProperties>
</file>