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notesMasterIdLst>
    <p:notesMasterId r:id="rId22"/>
  </p:notesMasterIdLst>
  <p:sldIdLst>
    <p:sldId id="256" r:id="rId2"/>
    <p:sldId id="298" r:id="rId3"/>
    <p:sldId id="271" r:id="rId4"/>
    <p:sldId id="289" r:id="rId5"/>
    <p:sldId id="290" r:id="rId6"/>
    <p:sldId id="292" r:id="rId7"/>
    <p:sldId id="293" r:id="rId8"/>
    <p:sldId id="291" r:id="rId9"/>
    <p:sldId id="295" r:id="rId10"/>
    <p:sldId id="296" r:id="rId11"/>
    <p:sldId id="294" r:id="rId12"/>
    <p:sldId id="263" r:id="rId13"/>
    <p:sldId id="262" r:id="rId14"/>
    <p:sldId id="287" r:id="rId15"/>
    <p:sldId id="266" r:id="rId16"/>
    <p:sldId id="297" r:id="rId17"/>
    <p:sldId id="269" r:id="rId18"/>
    <p:sldId id="272" r:id="rId19"/>
    <p:sldId id="299" r:id="rId20"/>
    <p:sldId id="30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466" autoAdjust="0"/>
  </p:normalViewPr>
  <p:slideViewPr>
    <p:cSldViewPr>
      <p:cViewPr varScale="1">
        <p:scale>
          <a:sx n="75" d="100"/>
          <a:sy n="75" d="100"/>
        </p:scale>
        <p:origin x="-133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D7192-A170-47BA-B2C6-4FAD9B7F3F86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F7D01F-A611-4E34-9FA1-6788CA59FB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682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7D01F-A611-4E34-9FA1-6788CA59FBC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995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F7D01F-A611-4E34-9FA1-6788CA59FBC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582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26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0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246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940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117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436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015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445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264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55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235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28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28604"/>
            <a:ext cx="8329642" cy="1714512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/>
              <a:t>Муниципальное бюджетное  дошкольное образовательное учреждение</a:t>
            </a:r>
            <a:br>
              <a:rPr lang="ru-RU" sz="1600" b="1" dirty="0"/>
            </a:br>
            <a:r>
              <a:rPr lang="ru-RU" sz="1600" b="1" dirty="0"/>
              <a:t> городского округа Королёв Московской области </a:t>
            </a:r>
            <a:br>
              <a:rPr lang="ru-RU" sz="1600" b="1" dirty="0"/>
            </a:br>
            <a:r>
              <a:rPr lang="ru-RU" sz="1600" b="1" dirty="0"/>
              <a:t>«Детский сад комбинированного вида №26 «Росинка»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3" r="7738"/>
          <a:stretch/>
        </p:blipFill>
        <p:spPr>
          <a:xfrm>
            <a:off x="611560" y="2787182"/>
            <a:ext cx="2099549" cy="3312000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28662" y="1500174"/>
            <a:ext cx="6715172" cy="2286016"/>
          </a:xfrm>
        </p:spPr>
        <p:txBody>
          <a:bodyPr>
            <a:noAutofit/>
          </a:bodyPr>
          <a:lstStyle/>
          <a:p>
            <a:pPr algn="ctr">
              <a:lnSpc>
                <a:spcPts val="2315"/>
              </a:lnSpc>
              <a:spcBef>
                <a:spcPts val="100"/>
              </a:spcBef>
              <a:buNone/>
            </a:pPr>
            <a:r>
              <a:rPr lang="ru-RU" sz="4000" b="1" i="1" spc="-5" dirty="0">
                <a:solidFill>
                  <a:srgbClr val="202F6A"/>
                </a:solidFill>
                <a:uFill>
                  <a:solidFill>
                    <a:srgbClr val="202F6A"/>
                  </a:solidFill>
                </a:uFill>
                <a:latin typeface="Trebuchet MS" pitchFamily="34" charset="0"/>
                <a:cs typeface="Times New Roman" pitchFamily="18" charset="0"/>
              </a:rPr>
              <a:t>Альбом </a:t>
            </a:r>
          </a:p>
          <a:p>
            <a:pPr algn="ctr">
              <a:lnSpc>
                <a:spcPts val="2315"/>
              </a:lnSpc>
              <a:spcBef>
                <a:spcPts val="100"/>
              </a:spcBef>
              <a:buNone/>
            </a:pPr>
            <a:endParaRPr lang="ru-RU" sz="4000" b="1" i="1" spc="-5" dirty="0">
              <a:solidFill>
                <a:srgbClr val="202F6A"/>
              </a:solidFill>
              <a:uFill>
                <a:solidFill>
                  <a:srgbClr val="202F6A"/>
                </a:solidFill>
              </a:uFill>
              <a:latin typeface="Trebuchet MS" pitchFamily="34" charset="0"/>
              <a:cs typeface="Times New Roman" pitchFamily="18" charset="0"/>
            </a:endParaRPr>
          </a:p>
          <a:p>
            <a:pPr algn="ctr">
              <a:lnSpc>
                <a:spcPts val="2315"/>
              </a:lnSpc>
              <a:spcBef>
                <a:spcPts val="100"/>
              </a:spcBef>
              <a:buNone/>
            </a:pPr>
            <a:r>
              <a:rPr lang="ru-RU" sz="4000" b="1" i="1" spc="-5" dirty="0">
                <a:solidFill>
                  <a:srgbClr val="202F6A"/>
                </a:solidFill>
                <a:uFill>
                  <a:solidFill>
                    <a:srgbClr val="202F6A"/>
                  </a:solidFill>
                </a:uFill>
                <a:latin typeface="Trebuchet MS" pitchFamily="34" charset="0"/>
                <a:cs typeface="Times New Roman" pitchFamily="18" charset="0"/>
              </a:rPr>
              <a:t>детского т</a:t>
            </a:r>
            <a:r>
              <a:rPr lang="ru-RU" sz="4000" b="1" i="1" dirty="0">
                <a:solidFill>
                  <a:srgbClr val="202F6A"/>
                </a:solidFill>
                <a:uFill>
                  <a:solidFill>
                    <a:srgbClr val="202F6A"/>
                  </a:solidFill>
                </a:uFill>
                <a:latin typeface="Trebuchet MS" pitchFamily="34" charset="0"/>
                <a:cs typeface="Times New Roman" pitchFamily="18" charset="0"/>
              </a:rPr>
              <a:t>ехнического</a:t>
            </a:r>
          </a:p>
          <a:p>
            <a:pPr algn="ctr">
              <a:lnSpc>
                <a:spcPts val="2315"/>
              </a:lnSpc>
              <a:spcBef>
                <a:spcPts val="100"/>
              </a:spcBef>
              <a:buNone/>
            </a:pPr>
            <a:endParaRPr lang="ru-RU" sz="4000" b="1" i="1" dirty="0">
              <a:solidFill>
                <a:srgbClr val="202F6A"/>
              </a:solidFill>
              <a:uFill>
                <a:solidFill>
                  <a:srgbClr val="202F6A"/>
                </a:solidFill>
              </a:uFill>
              <a:latin typeface="Trebuchet MS" pitchFamily="34" charset="0"/>
              <a:cs typeface="Times New Roman" pitchFamily="18" charset="0"/>
            </a:endParaRPr>
          </a:p>
          <a:p>
            <a:pPr algn="ctr">
              <a:lnSpc>
                <a:spcPts val="2315"/>
              </a:lnSpc>
              <a:spcBef>
                <a:spcPts val="100"/>
              </a:spcBef>
              <a:buNone/>
            </a:pPr>
            <a:r>
              <a:rPr lang="ru-RU" sz="4000" b="1" i="1" dirty="0">
                <a:solidFill>
                  <a:srgbClr val="202F6A"/>
                </a:solidFill>
                <a:uFill>
                  <a:solidFill>
                    <a:srgbClr val="202F6A"/>
                  </a:solidFill>
                </a:uFill>
                <a:latin typeface="Trebuchet MS" pitchFamily="34" charset="0"/>
                <a:cs typeface="Times New Roman" pitchFamily="18" charset="0"/>
              </a:rPr>
              <a:t> </a:t>
            </a:r>
            <a:r>
              <a:rPr lang="ru-RU" sz="4000" b="1" i="1" spc="-5" dirty="0">
                <a:solidFill>
                  <a:srgbClr val="202F6A"/>
                </a:solidFill>
                <a:uFill>
                  <a:solidFill>
                    <a:srgbClr val="202F6A"/>
                  </a:solidFill>
                </a:uFill>
                <a:latin typeface="Trebuchet MS" pitchFamily="34" charset="0"/>
                <a:cs typeface="Times New Roman" pitchFamily="18" charset="0"/>
              </a:rPr>
              <a:t>творчества </a:t>
            </a:r>
            <a:endParaRPr lang="ru-RU" sz="4000" b="1" i="1" spc="-55" dirty="0">
              <a:solidFill>
                <a:srgbClr val="202F6A"/>
              </a:solidFill>
              <a:uFill>
                <a:solidFill>
                  <a:srgbClr val="202F6A"/>
                </a:solidFill>
              </a:uFill>
              <a:latin typeface="Trebuchet MS" pitchFamily="34" charset="0"/>
              <a:cs typeface="Times New Roman" pitchFamily="18" charset="0"/>
            </a:endParaRPr>
          </a:p>
          <a:p>
            <a:endParaRPr lang="ru-RU" sz="1800" b="1" dirty="0">
              <a:latin typeface="Trebuchet MS" pitchFamily="34" charset="0"/>
            </a:endParaRPr>
          </a:p>
          <a:p>
            <a:endParaRPr lang="ru-RU" sz="1800" b="1" dirty="0">
              <a:latin typeface="Trebuchet MS" pitchFamily="34" charset="0"/>
            </a:endParaRPr>
          </a:p>
        </p:txBody>
      </p:sp>
      <p:pic>
        <p:nvPicPr>
          <p:cNvPr id="3074" name="Picture 2" descr="Картинки по запросу росин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571480"/>
            <a:ext cx="972000" cy="972000"/>
          </a:xfrm>
          <a:prstGeom prst="rect">
            <a:avLst/>
          </a:prstGeom>
          <a:noFill/>
        </p:spPr>
      </p:pic>
      <p:pic>
        <p:nvPicPr>
          <p:cNvPr id="8" name="Picture 2" descr="E:\Михаленкофото дети 2018-2019 уч.год\9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2643182"/>
            <a:ext cx="2700000" cy="3600000"/>
          </a:xfrm>
          <a:prstGeom prst="rect">
            <a:avLst/>
          </a:prstGeom>
          <a:noFill/>
        </p:spPr>
      </p:pic>
      <p:sp>
        <p:nvSpPr>
          <p:cNvPr id="15" name="object 5"/>
          <p:cNvSpPr/>
          <p:nvPr/>
        </p:nvSpPr>
        <p:spPr>
          <a:xfrm>
            <a:off x="0" y="0"/>
            <a:ext cx="9141696" cy="68545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430" y="274638"/>
            <a:ext cx="518637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КОСМОДРОМ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E:\магформерс\IMG-20190123-WA00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1812553" y="2214521"/>
            <a:ext cx="3263503" cy="4351338"/>
          </a:xfrm>
          <a:prstGeom prst="rect">
            <a:avLst/>
          </a:prstGeom>
          <a:noFill/>
        </p:spPr>
      </p:pic>
      <p:pic>
        <p:nvPicPr>
          <p:cNvPr id="1027" name="Picture 3" descr="E:\магформерс\IMG-20190123-WA006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t="10417" b="2771"/>
          <a:stretch>
            <a:fillRect/>
          </a:stretch>
        </p:blipFill>
        <p:spPr bwMode="auto">
          <a:xfrm>
            <a:off x="5076056" y="1052736"/>
            <a:ext cx="3394472" cy="3929090"/>
          </a:xfrm>
          <a:prstGeom prst="rect">
            <a:avLst/>
          </a:prstGeom>
          <a:noFill/>
        </p:spPr>
      </p:pic>
      <p:pic>
        <p:nvPicPr>
          <p:cNvPr id="7" name="Picture 2" descr="E:\магформерс\IMG-20190123-WA0064.jpg"/>
          <p:cNvPicPr>
            <a:picLocks noChangeAspect="1" noChangeArrowheads="1"/>
          </p:cNvPicPr>
          <p:nvPr/>
        </p:nvPicPr>
        <p:blipFill>
          <a:blip r:embed="rId4"/>
          <a:srcRect t="16731" b="7506"/>
          <a:stretch>
            <a:fillRect/>
          </a:stretch>
        </p:blipFill>
        <p:spPr bwMode="auto">
          <a:xfrm>
            <a:off x="467388" y="620688"/>
            <a:ext cx="2850980" cy="2880000"/>
          </a:xfrm>
          <a:prstGeom prst="rect">
            <a:avLst/>
          </a:prstGeom>
          <a:noFill/>
        </p:spPr>
      </p:pic>
      <p:sp>
        <p:nvSpPr>
          <p:cNvPr id="6" name="object 5"/>
          <p:cNvSpPr/>
          <p:nvPr/>
        </p:nvSpPr>
        <p:spPr>
          <a:xfrm>
            <a:off x="0" y="3458"/>
            <a:ext cx="9141696" cy="68545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КОСМОДРОМ </a:t>
            </a:r>
            <a:r>
              <a:rPr lang="ru-RU" dirty="0" smtClean="0"/>
              <a:t>                                  </a:t>
            </a:r>
            <a:r>
              <a:rPr lang="ru-RU" b="1" dirty="0" smtClean="0">
                <a:solidFill>
                  <a:srgbClr val="0070C0"/>
                </a:solidFill>
              </a:rPr>
              <a:t>РАКЕТА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6" name="Picture 2" descr="E:\магформерс\IMG_20190109_1017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43608" y="1608277"/>
            <a:ext cx="2634379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E:\магформерс\IMG_20181128_16475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864418" y="1525863"/>
            <a:ext cx="2634379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bject 5"/>
          <p:cNvSpPr/>
          <p:nvPr/>
        </p:nvSpPr>
        <p:spPr>
          <a:xfrm>
            <a:off x="0" y="3458"/>
            <a:ext cx="9141696" cy="68545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74638"/>
            <a:ext cx="7972452" cy="1143000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ПОДЗЕМНАЯ</a:t>
            </a:r>
            <a:r>
              <a:rPr lang="ru-RU" sz="4000" b="1" dirty="0"/>
              <a:t> </a:t>
            </a:r>
            <a:r>
              <a:rPr lang="ru-RU" sz="4000" b="1" dirty="0">
                <a:solidFill>
                  <a:srgbClr val="0070C0"/>
                </a:solidFill>
              </a:rPr>
              <a:t>ПАРКОВКА</a:t>
            </a:r>
            <a:r>
              <a:rPr lang="ru-RU" sz="4000" b="1" dirty="0"/>
              <a:t>        </a:t>
            </a:r>
            <a:r>
              <a:rPr lang="ru-RU" sz="4800" b="1" dirty="0">
                <a:solidFill>
                  <a:srgbClr val="0070C0"/>
                </a:solidFill>
              </a:rPr>
              <a:t>ГАРАЖ</a:t>
            </a:r>
          </a:p>
        </p:txBody>
      </p:sp>
      <p:pic>
        <p:nvPicPr>
          <p:cNvPr id="5" name="Picture 2" descr="C:\Documents and Settings\Admin\Рабочий стол\Новая папка\IMG-20190508-WA006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r="11609" b="8453"/>
          <a:stretch>
            <a:fillRect/>
          </a:stretch>
        </p:blipFill>
        <p:spPr bwMode="auto">
          <a:xfrm>
            <a:off x="1214419" y="1357298"/>
            <a:ext cx="2606897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C:\Documents and Settings\Admin\Рабочий стол\Новая папка\IMG-20190508-WA00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 l="8312" t="17363" r="7400" b="17923"/>
          <a:stretch>
            <a:fillRect/>
          </a:stretch>
        </p:blipFill>
        <p:spPr bwMode="auto">
          <a:xfrm>
            <a:off x="5436100" y="1329456"/>
            <a:ext cx="2813301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 descr="C:\Documents and Settings\Admin\Рабочий стол\Новая папка\IMG-20190507-WA0114.jpg"/>
          <p:cNvPicPr>
            <a:picLocks noChangeAspect="1" noChangeArrowheads="1"/>
          </p:cNvPicPr>
          <p:nvPr/>
        </p:nvPicPr>
        <p:blipFill>
          <a:blip r:embed="rId5"/>
          <a:srcRect l="26459"/>
          <a:stretch>
            <a:fillRect/>
          </a:stretch>
        </p:blipFill>
        <p:spPr bwMode="auto">
          <a:xfrm rot="5400000">
            <a:off x="5596994" y="3434553"/>
            <a:ext cx="1906194" cy="34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bject 5"/>
          <p:cNvSpPr/>
          <p:nvPr/>
        </p:nvSpPr>
        <p:spPr>
          <a:xfrm>
            <a:off x="0" y="3458"/>
            <a:ext cx="9141696" cy="6854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</a:rPr>
              <a:t>ПОЖАРНАЯ МАШИНА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1028" name="Picture 4" descr="C:\Documents and Settings\Admin\Рабочий стол\Новая папка\IMG-20190507-WA007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671108" y="1825625"/>
            <a:ext cx="5801784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bject 5"/>
          <p:cNvSpPr/>
          <p:nvPr/>
        </p:nvSpPr>
        <p:spPr>
          <a:xfrm>
            <a:off x="0" y="3458"/>
            <a:ext cx="9141696" cy="68545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</a:rPr>
              <a:t>ИНОПЛАНЕТНЫЙ ДРУГ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16388" name="Picture 4" descr="E:\магформерс\IMG_20190416_1039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643054"/>
            <a:ext cx="4038600" cy="2271713"/>
          </a:xfrm>
          <a:prstGeom prst="rect">
            <a:avLst/>
          </a:prstGeom>
          <a:noFill/>
        </p:spPr>
      </p:pic>
      <p:pic>
        <p:nvPicPr>
          <p:cNvPr id="16389" name="Picture 5" descr="E:\магформерс\IMG_20190416_17585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143384"/>
            <a:ext cx="4038600" cy="2271713"/>
          </a:xfrm>
          <a:prstGeom prst="rect">
            <a:avLst/>
          </a:prstGeom>
          <a:noFill/>
        </p:spPr>
      </p:pic>
      <p:pic>
        <p:nvPicPr>
          <p:cNvPr id="5" name="Picture 2" descr="C:\Documents and Settings\Admin\Рабочий стол\Новая папка\IMG-20190507-WA01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1643054"/>
            <a:ext cx="3394472" cy="4525963"/>
          </a:xfrm>
          <a:prstGeom prst="rect">
            <a:avLst/>
          </a:prstGeom>
          <a:noFill/>
        </p:spPr>
      </p:pic>
      <p:sp>
        <p:nvSpPr>
          <p:cNvPr id="6" name="object 5"/>
          <p:cNvSpPr/>
          <p:nvPr/>
        </p:nvSpPr>
        <p:spPr>
          <a:xfrm>
            <a:off x="0" y="3458"/>
            <a:ext cx="9141696" cy="68545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</a:rPr>
              <a:t>ТЕЛЕВЕЗИОННАЯ БАШНЯ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4099" name="Picture 3" descr="C:\Documents and Settings\Admin\Рабочий стол\Новая папка\IMG-20190507-WA008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7684" r="17076"/>
          <a:stretch>
            <a:fillRect/>
          </a:stretch>
        </p:blipFill>
        <p:spPr bwMode="auto">
          <a:xfrm>
            <a:off x="1142976" y="1357298"/>
            <a:ext cx="2571768" cy="525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C:\Documents and Settings\Admin\Рабочий стол\Новая папка\IMG-20190507-WA0083.jpg"/>
          <p:cNvPicPr>
            <a:picLocks noChangeAspect="1" noChangeArrowheads="1"/>
          </p:cNvPicPr>
          <p:nvPr/>
        </p:nvPicPr>
        <p:blipFill>
          <a:blip r:embed="rId3"/>
          <a:srcRect l="6106"/>
          <a:stretch>
            <a:fillRect/>
          </a:stretch>
        </p:blipFill>
        <p:spPr bwMode="auto">
          <a:xfrm>
            <a:off x="4572004" y="1357298"/>
            <a:ext cx="3574547" cy="507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object 5"/>
          <p:cNvSpPr/>
          <p:nvPr/>
        </p:nvSpPr>
        <p:spPr>
          <a:xfrm>
            <a:off x="0" y="3458"/>
            <a:ext cx="9141696" cy="68545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2880" y="274638"/>
            <a:ext cx="3939185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</a:rPr>
              <a:t>ЗАМОК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7" name="Picture 2" descr="E:\магформерс\IMG-20190403-WA00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1132881" y="1921654"/>
            <a:ext cx="3263503" cy="4351338"/>
          </a:xfrm>
          <a:prstGeom prst="rect">
            <a:avLst/>
          </a:prstGeom>
          <a:noFill/>
        </p:spPr>
      </p:pic>
      <p:pic>
        <p:nvPicPr>
          <p:cNvPr id="2052" name="Picture 4" descr="E:\магформерс\IMG-20190402-WA00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86314" y="785798"/>
            <a:ext cx="4038600" cy="2271713"/>
          </a:xfrm>
          <a:prstGeom prst="rect">
            <a:avLst/>
          </a:prstGeom>
          <a:noFill/>
        </p:spPr>
      </p:pic>
      <p:pic>
        <p:nvPicPr>
          <p:cNvPr id="2053" name="Picture 5" descr="E:\магформерс\IMG-20190402-WA0045.jpg"/>
          <p:cNvPicPr>
            <a:picLocks noChangeAspect="1" noChangeArrowheads="1"/>
          </p:cNvPicPr>
          <p:nvPr/>
        </p:nvPicPr>
        <p:blipFill>
          <a:blip r:embed="rId4"/>
          <a:srcRect t="4410" b="18419"/>
          <a:stretch>
            <a:fillRect/>
          </a:stretch>
        </p:blipFill>
        <p:spPr bwMode="auto">
          <a:xfrm>
            <a:off x="5436096" y="3332852"/>
            <a:ext cx="2099243" cy="2880000"/>
          </a:xfrm>
          <a:prstGeom prst="rect">
            <a:avLst/>
          </a:prstGeom>
          <a:noFill/>
        </p:spPr>
      </p:pic>
      <p:sp>
        <p:nvSpPr>
          <p:cNvPr id="6" name="object 5"/>
          <p:cNvSpPr/>
          <p:nvPr/>
        </p:nvSpPr>
        <p:spPr>
          <a:xfrm>
            <a:off x="0" y="3458"/>
            <a:ext cx="9141696" cy="68545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4309650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</a:rPr>
              <a:t>ДОМА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7170" name="Picture 2" descr="C:\Documents and Settings\Admin\Рабочий стол\Новая папка\IMG-20190507-WA01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t="32175" r="21940" b="26447"/>
          <a:stretch>
            <a:fillRect/>
          </a:stretch>
        </p:blipFill>
        <p:spPr bwMode="auto">
          <a:xfrm>
            <a:off x="642914" y="1428736"/>
            <a:ext cx="3876639" cy="2739934"/>
          </a:xfrm>
          <a:prstGeom prst="rect">
            <a:avLst/>
          </a:prstGeom>
          <a:noFill/>
        </p:spPr>
      </p:pic>
      <p:pic>
        <p:nvPicPr>
          <p:cNvPr id="7171" name="Picture 3" descr="C:\Documents and Settings\Admin\Рабочий стол\Новая папка\IMG-20190507-WA007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4209" t="16731" r="7400" b="7506"/>
          <a:stretch>
            <a:fillRect/>
          </a:stretch>
        </p:blipFill>
        <p:spPr bwMode="auto">
          <a:xfrm>
            <a:off x="3714744" y="3143248"/>
            <a:ext cx="3000396" cy="3429024"/>
          </a:xfrm>
          <a:prstGeom prst="rect">
            <a:avLst/>
          </a:prstGeom>
          <a:noFill/>
        </p:spPr>
      </p:pic>
      <p:pic>
        <p:nvPicPr>
          <p:cNvPr id="5" name="Picture 2" descr="E:\магформерс\IMG_20181219_104516.jpg"/>
          <p:cNvPicPr>
            <a:picLocks noChangeAspect="1" noChangeArrowheads="1"/>
          </p:cNvPicPr>
          <p:nvPr/>
        </p:nvPicPr>
        <p:blipFill>
          <a:blip r:embed="rId4" cstate="print"/>
          <a:srcRect l="11879" t="26201" b="23290"/>
          <a:stretch>
            <a:fillRect/>
          </a:stretch>
        </p:blipFill>
        <p:spPr bwMode="auto">
          <a:xfrm>
            <a:off x="5429256" y="500042"/>
            <a:ext cx="3179644" cy="3240000"/>
          </a:xfrm>
          <a:prstGeom prst="rect">
            <a:avLst/>
          </a:prstGeom>
          <a:noFill/>
        </p:spPr>
      </p:pic>
      <p:sp>
        <p:nvSpPr>
          <p:cNvPr id="6" name="object 5"/>
          <p:cNvSpPr/>
          <p:nvPr/>
        </p:nvSpPr>
        <p:spPr>
          <a:xfrm>
            <a:off x="0" y="3458"/>
            <a:ext cx="9141696" cy="68545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</a:rPr>
              <a:t>МНОГОЭТАЖНЫЙ ДОМ</a:t>
            </a:r>
            <a:endParaRPr lang="ru-RU" sz="4400" b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E:\Михаленкофото дети 2018-2019 уч.год\9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39499" y="1825625"/>
            <a:ext cx="3264502" cy="4351338"/>
          </a:xfrm>
          <a:prstGeom prst="rect">
            <a:avLst/>
          </a:prstGeom>
          <a:noFill/>
        </p:spPr>
      </p:pic>
      <p:pic>
        <p:nvPicPr>
          <p:cNvPr id="2051" name="Picture 3" descr="E:\Михаленкофото дети 2018-2019 уч.год\9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436096" y="1661294"/>
            <a:ext cx="2632500" cy="4680000"/>
          </a:xfrm>
          <a:prstGeom prst="rect">
            <a:avLst/>
          </a:prstGeom>
          <a:noFill/>
        </p:spPr>
      </p:pic>
      <p:sp>
        <p:nvSpPr>
          <p:cNvPr id="5" name="object 5"/>
          <p:cNvSpPr/>
          <p:nvPr/>
        </p:nvSpPr>
        <p:spPr>
          <a:xfrm>
            <a:off x="0" y="3458"/>
            <a:ext cx="9141696" cy="68545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436096" y="2204864"/>
            <a:ext cx="3263503" cy="4351338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25"/>
          <a:stretch/>
        </p:blipFill>
        <p:spPr>
          <a:xfrm>
            <a:off x="2808561" y="1268968"/>
            <a:ext cx="3526878" cy="2952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11965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</a:rPr>
              <a:t>БАЛЕТНАЯ СЦЕНА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18" y="2744968"/>
            <a:ext cx="2727000" cy="3636000"/>
          </a:xfrm>
          <a:prstGeom prst="rect">
            <a:avLst/>
          </a:prstGeom>
        </p:spPr>
      </p:pic>
      <p:sp>
        <p:nvSpPr>
          <p:cNvPr id="8" name="object 5"/>
          <p:cNvSpPr/>
          <p:nvPr/>
        </p:nvSpPr>
        <p:spPr>
          <a:xfrm>
            <a:off x="0" y="3458"/>
            <a:ext cx="9141696" cy="68545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2229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" y="445705"/>
            <a:ext cx="8229600" cy="76871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ДАРЫ ФРЁБЕЛЯ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28662" y="1000109"/>
            <a:ext cx="3568726" cy="78581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8194" name="Picture 2" descr="E:\магформерс\IMG_20190124_1102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3437" t="9430"/>
          <a:stretch>
            <a:fillRect/>
          </a:stretch>
        </p:blipFill>
        <p:spPr bwMode="auto">
          <a:xfrm>
            <a:off x="642914" y="1428736"/>
            <a:ext cx="3731269" cy="21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Picture 5" descr="E:\магформерс\IMG_20190124_11550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03493" y="4000506"/>
            <a:ext cx="3887788" cy="2184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E:\магформерс\IMG_20190124_1216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5" y="1428736"/>
            <a:ext cx="4031999" cy="22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4" descr="E:\магформерс\IMG_20190124_123143.jpg"/>
          <p:cNvPicPr>
            <a:picLocks noChangeAspect="1" noChangeArrowheads="1"/>
          </p:cNvPicPr>
          <p:nvPr/>
        </p:nvPicPr>
        <p:blipFill>
          <a:blip r:embed="rId5" cstate="print"/>
          <a:srcRect l="5357" t="12019"/>
          <a:stretch>
            <a:fillRect/>
          </a:stretch>
        </p:blipFill>
        <p:spPr bwMode="auto">
          <a:xfrm>
            <a:off x="500038" y="4000504"/>
            <a:ext cx="3993111" cy="20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bject 5"/>
          <p:cNvSpPr/>
          <p:nvPr/>
        </p:nvSpPr>
        <p:spPr>
          <a:xfrm>
            <a:off x="0" y="3458"/>
            <a:ext cx="9141696" cy="6854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0070C0"/>
                </a:solidFill>
              </a:rPr>
              <a:t>ВЕТЕРИНАРНАЯ КЛИНИКА</a:t>
            </a:r>
            <a:endParaRPr lang="ru-RU" sz="5400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39" y="1825625"/>
            <a:ext cx="7735321" cy="4351338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0" y="3458"/>
            <a:ext cx="9141696" cy="68545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3393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ПЕСОЧНЫЕ ЧАСЫ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0242" name="Picture 2" descr="C:\Documents and Settings\Admin\Рабочий стол\Новая папка\IMG-20190508-WA006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971602" y="1680780"/>
            <a:ext cx="3263503" cy="4351338"/>
          </a:xfrm>
          <a:prstGeom prst="rect">
            <a:avLst/>
          </a:prstGeom>
          <a:noFill/>
        </p:spPr>
      </p:pic>
      <p:pic>
        <p:nvPicPr>
          <p:cNvPr id="6" name="Picture 4" descr="C:\Documents and Settings\Admin\Рабочий стол\Новая папка\IMG-20190507-WA01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932042" y="1710760"/>
            <a:ext cx="3263503" cy="4351338"/>
          </a:xfrm>
          <a:prstGeom prst="rect">
            <a:avLst/>
          </a:prstGeom>
          <a:noFill/>
        </p:spPr>
      </p:pic>
      <p:sp>
        <p:nvSpPr>
          <p:cNvPr id="5" name="object 5"/>
          <p:cNvSpPr/>
          <p:nvPr/>
        </p:nvSpPr>
        <p:spPr>
          <a:xfrm>
            <a:off x="0" y="3458"/>
            <a:ext cx="9141696" cy="68545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E:\магформерс\IMG_20190205_105646.jpg"/>
          <p:cNvPicPr>
            <a:picLocks noChangeAspect="1" noChangeArrowheads="1"/>
          </p:cNvPicPr>
          <p:nvPr/>
        </p:nvPicPr>
        <p:blipFill>
          <a:blip r:embed="rId2" cstate="print"/>
          <a:srcRect l="23710" r="16758"/>
          <a:stretch>
            <a:fillRect/>
          </a:stretch>
        </p:blipFill>
        <p:spPr bwMode="auto">
          <a:xfrm>
            <a:off x="5715012" y="1000108"/>
            <a:ext cx="3048021" cy="288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285728"/>
            <a:ext cx="4429156" cy="857256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0070C0"/>
                </a:solidFill>
              </a:rPr>
              <a:t>ЗООПАРК</a:t>
            </a:r>
            <a:endParaRPr lang="ru-RU" sz="4400" b="1" dirty="0">
              <a:solidFill>
                <a:srgbClr val="0070C0"/>
              </a:solidFill>
            </a:endParaRPr>
          </a:p>
        </p:txBody>
      </p:sp>
      <p:pic>
        <p:nvPicPr>
          <p:cNvPr id="10244" name="Picture 4" descr="E:\магформерс\IMG_20190129_1610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1650" t="41985" r="9781" b="18555"/>
          <a:stretch>
            <a:fillRect/>
          </a:stretch>
        </p:blipFill>
        <p:spPr bwMode="auto">
          <a:xfrm>
            <a:off x="3492410" y="1513886"/>
            <a:ext cx="2016000" cy="1800000"/>
          </a:xfrm>
          <a:prstGeom prst="rect">
            <a:avLst/>
          </a:prstGeom>
          <a:noFill/>
        </p:spPr>
      </p:pic>
      <p:pic>
        <p:nvPicPr>
          <p:cNvPr id="11" name="Picture 6" descr="E:\магформерс\IMG_20190205_1100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16981" r="16046"/>
          <a:stretch>
            <a:fillRect/>
          </a:stretch>
        </p:blipFill>
        <p:spPr bwMode="auto">
          <a:xfrm>
            <a:off x="2968503" y="3343614"/>
            <a:ext cx="3429024" cy="2880000"/>
          </a:xfrm>
          <a:prstGeom prst="rect">
            <a:avLst/>
          </a:prstGeom>
          <a:noFill/>
        </p:spPr>
      </p:pic>
      <p:pic>
        <p:nvPicPr>
          <p:cNvPr id="13" name="Picture 3" descr="E:\магформерс\IMG_20190205_1600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000112"/>
            <a:ext cx="2545854" cy="4525963"/>
          </a:xfrm>
          <a:prstGeom prst="rect">
            <a:avLst/>
          </a:prstGeom>
          <a:noFill/>
        </p:spPr>
      </p:pic>
      <p:pic>
        <p:nvPicPr>
          <p:cNvPr id="14" name="Picture 4" descr="E:\магформерс\IMG_20190219_154121.jpg"/>
          <p:cNvPicPr>
            <a:picLocks noChangeAspect="1" noChangeArrowheads="1"/>
          </p:cNvPicPr>
          <p:nvPr/>
        </p:nvPicPr>
        <p:blipFill>
          <a:blip r:embed="rId6" cstate="print"/>
          <a:srcRect l="41745" t="46611" r="8727"/>
          <a:stretch>
            <a:fillRect/>
          </a:stretch>
        </p:blipFill>
        <p:spPr bwMode="auto">
          <a:xfrm>
            <a:off x="6500830" y="4357694"/>
            <a:ext cx="2374889" cy="1440000"/>
          </a:xfrm>
          <a:prstGeom prst="rect">
            <a:avLst/>
          </a:prstGeom>
          <a:noFill/>
        </p:spPr>
      </p:pic>
      <p:sp>
        <p:nvSpPr>
          <p:cNvPr id="8" name="object 5"/>
          <p:cNvSpPr/>
          <p:nvPr/>
        </p:nvSpPr>
        <p:spPr>
          <a:xfrm>
            <a:off x="0" y="3458"/>
            <a:ext cx="9141696" cy="68545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36" y="274638"/>
            <a:ext cx="3872472" cy="79690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КОРАБЛИ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6" name="Picture 2" descr="C:\Documents and Settings\Admin\Рабочий стол\Новая папка\IMG-20190507-WA007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628650" y="2543969"/>
            <a:ext cx="3886200" cy="291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4" name="Picture 2" descr="E:\магформерс\IMG_20190213_093134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/>
          <a:srcRect t="7259" b="26208"/>
          <a:stretch/>
        </p:blipFill>
        <p:spPr bwMode="auto">
          <a:xfrm>
            <a:off x="6015195" y="304315"/>
            <a:ext cx="2554733" cy="3021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 descr="E:\магформерс\IMG_20190320_135142.jpg"/>
          <p:cNvPicPr>
            <a:picLocks noChangeAspect="1" noChangeArrowheads="1"/>
          </p:cNvPicPr>
          <p:nvPr/>
        </p:nvPicPr>
        <p:blipFill rotWithShape="1">
          <a:blip r:embed="rId4" cstate="print"/>
          <a:srcRect t="14591" b="4148"/>
          <a:stretch/>
        </p:blipFill>
        <p:spPr bwMode="auto">
          <a:xfrm>
            <a:off x="971600" y="983086"/>
            <a:ext cx="4720822" cy="2157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7" r="10703"/>
          <a:stretch/>
        </p:blipFill>
        <p:spPr>
          <a:xfrm>
            <a:off x="5076056" y="3511114"/>
            <a:ext cx="3816424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bject 5"/>
          <p:cNvSpPr/>
          <p:nvPr/>
        </p:nvSpPr>
        <p:spPr>
          <a:xfrm>
            <a:off x="0" y="3458"/>
            <a:ext cx="9141696" cy="6854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БИНОКЛЬ</a:t>
            </a:r>
            <a:r>
              <a:rPr lang="ru-RU" sz="3600" b="1" dirty="0" smtClean="0"/>
              <a:t>                       </a:t>
            </a:r>
            <a:r>
              <a:rPr lang="ru-RU" sz="3600" b="1" dirty="0" smtClean="0">
                <a:solidFill>
                  <a:srgbClr val="0070C0"/>
                </a:solidFill>
              </a:rPr>
              <a:t>МОРСКОЙ</a:t>
            </a:r>
            <a:r>
              <a:rPr lang="ru-RU" sz="3600" b="1" dirty="0" smtClean="0"/>
              <a:t> </a:t>
            </a:r>
            <a:r>
              <a:rPr lang="ru-RU" sz="3600" b="1" dirty="0" smtClean="0">
                <a:solidFill>
                  <a:srgbClr val="0070C0"/>
                </a:solidFill>
              </a:rPr>
              <a:t>ФЛОТ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5" name="Picture 2" descr="E:\Михаленкофото дети 2018-2019 уч.год\9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8136"/>
          <a:stretch>
            <a:fillRect/>
          </a:stretch>
        </p:blipFill>
        <p:spPr bwMode="auto">
          <a:xfrm>
            <a:off x="571476" y="1928802"/>
            <a:ext cx="3792141" cy="3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8" name="Picture 2" descr="E:\магформерс\IMG_20190226_1726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785930"/>
            <a:ext cx="4038600" cy="2271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E:\магформерс\IMG_20190305_172337.jpg"/>
          <p:cNvPicPr>
            <a:picLocks noChangeAspect="1" noChangeArrowheads="1"/>
          </p:cNvPicPr>
          <p:nvPr/>
        </p:nvPicPr>
        <p:blipFill>
          <a:blip r:embed="rId4" cstate="print"/>
          <a:srcRect t="27743"/>
          <a:stretch>
            <a:fillRect/>
          </a:stretch>
        </p:blipFill>
        <p:spPr bwMode="auto">
          <a:xfrm>
            <a:off x="4429124" y="4286256"/>
            <a:ext cx="4340056" cy="17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bject 5"/>
          <p:cNvSpPr/>
          <p:nvPr/>
        </p:nvSpPr>
        <p:spPr>
          <a:xfrm>
            <a:off x="0" y="3458"/>
            <a:ext cx="9141696" cy="68545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4402832" cy="79208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САМОЛЁТЫ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C:\Documents and Settings\Admin\Рабочий стол\Новая папка\IMG-20190507-WA00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l="12912" t="18557" r="23493" b="19926"/>
          <a:stretch>
            <a:fillRect/>
          </a:stretch>
        </p:blipFill>
        <p:spPr bwMode="auto">
          <a:xfrm>
            <a:off x="5149999" y="663829"/>
            <a:ext cx="3572757" cy="25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7" t="-15159" b="15159"/>
          <a:stretch/>
        </p:blipFill>
        <p:spPr>
          <a:xfrm>
            <a:off x="2312854" y="908720"/>
            <a:ext cx="3192400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ContrastingLeftFacing"/>
            <a:lightRig rig="threePt" dir="t"/>
          </a:scene3d>
        </p:spPr>
      </p:pic>
      <p:pic>
        <p:nvPicPr>
          <p:cNvPr id="3077" name="Picture 5" descr="C:\Documents and Settings\Admin\Рабочий стол\Новая папка\IMG-20190507-WA0070.jpg"/>
          <p:cNvPicPr>
            <a:picLocks noChangeAspect="1" noChangeArrowheads="1"/>
          </p:cNvPicPr>
          <p:nvPr/>
        </p:nvPicPr>
        <p:blipFill>
          <a:blip r:embed="rId5"/>
          <a:srcRect l="17738" t="28763" r="23640"/>
          <a:stretch>
            <a:fillRect/>
          </a:stretch>
        </p:blipFill>
        <p:spPr bwMode="auto">
          <a:xfrm>
            <a:off x="3783823" y="3393344"/>
            <a:ext cx="3436433" cy="31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E:\Михаленкофото дети 2018-2019 уч.год\978.jpg"/>
          <p:cNvPicPr>
            <a:picLocks noChangeAspect="1" noChangeArrowheads="1"/>
          </p:cNvPicPr>
          <p:nvPr/>
        </p:nvPicPr>
        <p:blipFill rotWithShape="1">
          <a:blip r:embed="rId6" cstate="print"/>
          <a:srcRect t="3093" b="7667"/>
          <a:stretch/>
        </p:blipFill>
        <p:spPr bwMode="auto">
          <a:xfrm>
            <a:off x="830688" y="2348880"/>
            <a:ext cx="2632500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bject 5"/>
          <p:cNvSpPr/>
          <p:nvPr/>
        </p:nvSpPr>
        <p:spPr>
          <a:xfrm>
            <a:off x="0" y="3458"/>
            <a:ext cx="9141696" cy="68545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74320"/>
            <a:ext cx="4643470" cy="103359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РАКЕТЫ</a:t>
            </a:r>
            <a:endParaRPr lang="ru-RU" sz="4000" b="1" dirty="0">
              <a:solidFill>
                <a:srgbClr val="0070C0"/>
              </a:solidFill>
            </a:endParaRPr>
          </a:p>
        </p:txBody>
      </p:sp>
      <p:pic>
        <p:nvPicPr>
          <p:cNvPr id="15368" name="Picture 8" descr="E:\магформерс\IMG_20190409_1602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428740"/>
            <a:ext cx="4038600" cy="2271713"/>
          </a:xfrm>
          <a:prstGeom prst="rect">
            <a:avLst/>
          </a:prstGeom>
          <a:noFill/>
        </p:spPr>
      </p:pic>
      <p:pic>
        <p:nvPicPr>
          <p:cNvPr id="15367" name="Picture 7" descr="E:\магформерс\IMG_20190409_0934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929070"/>
            <a:ext cx="4038600" cy="2271713"/>
          </a:xfrm>
          <a:prstGeom prst="rect">
            <a:avLst/>
          </a:prstGeom>
          <a:noFill/>
        </p:spPr>
      </p:pic>
      <p:pic>
        <p:nvPicPr>
          <p:cNvPr id="18" name="Picture 2" descr="E:\магформерс\IMG_20190410_143449.jpg"/>
          <p:cNvPicPr>
            <a:picLocks noChangeAspect="1" noChangeArrowheads="1"/>
          </p:cNvPicPr>
          <p:nvPr/>
        </p:nvPicPr>
        <p:blipFill>
          <a:blip r:embed="rId4" cstate="print"/>
          <a:srcRect t="12627" b="16370"/>
          <a:stretch>
            <a:fillRect/>
          </a:stretch>
        </p:blipFill>
        <p:spPr bwMode="auto">
          <a:xfrm>
            <a:off x="5286380" y="3143248"/>
            <a:ext cx="2545854" cy="3213554"/>
          </a:xfrm>
          <a:prstGeom prst="rect">
            <a:avLst/>
          </a:prstGeom>
          <a:noFill/>
        </p:spPr>
      </p:pic>
      <p:pic>
        <p:nvPicPr>
          <p:cNvPr id="19" name="Picture 3" descr="E:\магформерс\IMG_20190410_1435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714360"/>
            <a:ext cx="4038600" cy="2271713"/>
          </a:xfrm>
          <a:prstGeom prst="rect">
            <a:avLst/>
          </a:prstGeom>
          <a:noFill/>
        </p:spPr>
      </p:pic>
      <p:sp>
        <p:nvSpPr>
          <p:cNvPr id="7" name="object 5"/>
          <p:cNvSpPr/>
          <p:nvPr/>
        </p:nvSpPr>
        <p:spPr>
          <a:xfrm>
            <a:off x="0" y="3458"/>
            <a:ext cx="9141696" cy="6854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122" name="Picture 2" descr="E:\магформерс\IMG_20181219_1004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14421"/>
            <a:ext cx="2754000" cy="4896000"/>
          </a:xfrm>
          <a:prstGeom prst="rect">
            <a:avLst/>
          </a:prstGeom>
          <a:noFill/>
        </p:spPr>
      </p:pic>
      <p:pic>
        <p:nvPicPr>
          <p:cNvPr id="6" name="Picture 5" descr="E:\магформерс\IMG_20190408_1320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285859"/>
            <a:ext cx="2754000" cy="4896000"/>
          </a:xfrm>
          <a:prstGeom prst="rect">
            <a:avLst/>
          </a:prstGeom>
          <a:noFill/>
        </p:spPr>
      </p:pic>
      <p:pic>
        <p:nvPicPr>
          <p:cNvPr id="5" name="Picture 2" descr="C:\Documents and Settings\Admin\Рабочий стол\Новая папка\IMG-20190507-WA0112.jpg"/>
          <p:cNvPicPr>
            <a:picLocks noChangeAspect="1" noChangeArrowheads="1"/>
          </p:cNvPicPr>
          <p:nvPr/>
        </p:nvPicPr>
        <p:blipFill>
          <a:blip r:embed="rId4"/>
          <a:srcRect l="38074" r="9313"/>
          <a:stretch>
            <a:fillRect/>
          </a:stretch>
        </p:blipFill>
        <p:spPr bwMode="auto">
          <a:xfrm>
            <a:off x="3857624" y="1214422"/>
            <a:ext cx="1931971" cy="4896000"/>
          </a:xfrm>
          <a:prstGeom prst="rect">
            <a:avLst/>
          </a:prstGeom>
          <a:noFill/>
        </p:spPr>
      </p:pic>
      <p:sp>
        <p:nvSpPr>
          <p:cNvPr id="7" name="object 5"/>
          <p:cNvSpPr/>
          <p:nvPr/>
        </p:nvSpPr>
        <p:spPr>
          <a:xfrm>
            <a:off x="0" y="3458"/>
            <a:ext cx="9141696" cy="68545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235</TotalTime>
  <Words>43</Words>
  <Application>Microsoft Office PowerPoint</Application>
  <PresentationFormat>Экран (4:3)</PresentationFormat>
  <Paragraphs>26</Paragraphs>
  <Slides>20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Муниципальное бюджетное  дошкольное образовательное учреждение  городского округа Королёв Московской области  «Детский сад комбинированного вида №26 «Росинка» </vt:lpstr>
      <vt:lpstr>ДАРЫ ФРЁБЕЛЯ</vt:lpstr>
      <vt:lpstr>ПЕСОЧНЫЕ ЧАСЫ</vt:lpstr>
      <vt:lpstr>ЗООПАРК</vt:lpstr>
      <vt:lpstr>КОРАБЛИ</vt:lpstr>
      <vt:lpstr>БИНОКЛЬ                       МОРСКОЙ ФЛОТ</vt:lpstr>
      <vt:lpstr>САМОЛЁТЫ</vt:lpstr>
      <vt:lpstr>РАКЕТЫ</vt:lpstr>
      <vt:lpstr>Презентация PowerPoint</vt:lpstr>
      <vt:lpstr>КОСМОДРОМ</vt:lpstr>
      <vt:lpstr>КОСМОДРОМ                                   РАКЕТА</vt:lpstr>
      <vt:lpstr>ПОДЗЕМНАЯ ПАРКОВКА        ГАРАЖ</vt:lpstr>
      <vt:lpstr>ПОЖАРНАЯ МАШИНА</vt:lpstr>
      <vt:lpstr>ИНОПЛАНЕТНЫЙ ДРУГ</vt:lpstr>
      <vt:lpstr>ТЕЛЕВЕЗИОННАЯ БАШНЯ</vt:lpstr>
      <vt:lpstr>ЗАМОК</vt:lpstr>
      <vt:lpstr>ДОМА</vt:lpstr>
      <vt:lpstr>МНОГОЭТАЖНЫЙ ДОМ</vt:lpstr>
      <vt:lpstr>БАЛЕТНАЯ СЦЕНА</vt:lpstr>
      <vt:lpstr>ВЕТЕРИНАРНАЯ КЛИНИКА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Росинка</cp:lastModifiedBy>
  <cp:revision>31</cp:revision>
  <dcterms:modified xsi:type="dcterms:W3CDTF">2019-10-25T14:15:30Z</dcterms:modified>
</cp:coreProperties>
</file>