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CA738-9920-2245-AB2B-2492BAC60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1846"/>
            <a:ext cx="9448800" cy="3045095"/>
          </a:xfrm>
        </p:spPr>
        <p:txBody>
          <a:bodyPr>
            <a:normAutofit/>
          </a:bodyPr>
          <a:lstStyle/>
          <a:p>
            <a:pPr algn="r"/>
            <a:r>
              <a:rPr lang="ru-RU" sz="4400"/>
              <a:t>ФОРМИРОВАНИЕ ЭЛЕМЕНТАРНЫХ МАТЕМАТИЧЕСКИХ ПРЕДСТАВЛЕНИЙ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2284BC-3F9B-4D4A-AB9A-F54A5F3CD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1"/>
            <a:ext cx="9448800" cy="3045094"/>
          </a:xfrm>
        </p:spPr>
        <p:txBody>
          <a:bodyPr>
            <a:normAutofit/>
          </a:bodyPr>
          <a:lstStyle/>
          <a:p>
            <a:endParaRPr lang="ru-RU" sz="3200" b="1" i="1" u="sng"/>
          </a:p>
          <a:p>
            <a:endParaRPr lang="ru-RU" sz="3200" b="1" i="1" u="sng"/>
          </a:p>
          <a:p>
            <a:r>
              <a:rPr lang="ru-RU" sz="4800" b="1" i="1" u="sng"/>
              <a:t>Направления в пространстве</a:t>
            </a:r>
          </a:p>
          <a:p>
            <a:pPr algn="r"/>
            <a:endParaRPr lang="ru-RU" sz="3200"/>
          </a:p>
          <a:p>
            <a:pPr algn="r"/>
            <a:r>
              <a:rPr lang="ru-RU" sz="3200"/>
              <a:t>Выполнила: воспитатель Пантелеева Ю.С.</a:t>
            </a:r>
          </a:p>
        </p:txBody>
      </p:sp>
    </p:spTree>
    <p:extLst>
      <p:ext uri="{BB962C8B-B14F-4D97-AF65-F5344CB8AC3E}">
        <p14:creationId xmlns:p14="http://schemas.microsoft.com/office/powerpoint/2010/main" val="77649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87E0E-6F7D-B642-9933-E1014F53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7622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ED5ED8D-508B-0A4D-AA62-8EDAD8E80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109" y="764373"/>
            <a:ext cx="8917781" cy="5551488"/>
          </a:xfrm>
        </p:spPr>
      </p:pic>
    </p:spTree>
    <p:extLst>
      <p:ext uri="{BB962C8B-B14F-4D97-AF65-F5344CB8AC3E}">
        <p14:creationId xmlns:p14="http://schemas.microsoft.com/office/powerpoint/2010/main" val="127584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77B54-7A1A-2D4C-863E-2680E2E9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404812"/>
            <a:ext cx="10791826" cy="113109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/>
              <a:t>Назовите какие геометрические фигуры расположены вверху, внизу, слева, справа, в центре</a:t>
            </a:r>
            <a:r>
              <a:rPr lang="ru-RU" sz="2000"/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C714726-8AEA-9B46-A080-9FDBE6B7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031" y="1774031"/>
            <a:ext cx="8524875" cy="4583907"/>
          </a:xfrm>
        </p:spPr>
      </p:pic>
    </p:spTree>
    <p:extLst>
      <p:ext uri="{BB962C8B-B14F-4D97-AF65-F5344CB8AC3E}">
        <p14:creationId xmlns:p14="http://schemas.microsoft.com/office/powerpoint/2010/main" val="6365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FEA83-22E9-8B43-BC46-C9BD380C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333376"/>
            <a:ext cx="10577512" cy="1238250"/>
          </a:xfrm>
        </p:spPr>
        <p:txBody>
          <a:bodyPr/>
          <a:lstStyle/>
          <a:p>
            <a:pPr algn="l"/>
            <a:r>
              <a:rPr lang="ru-RU"/>
              <a:t>Рассмотрите рисунок, где и какая птичка расположена?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E62E12F-EB3C-9B4A-88D1-B5D452AE5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181" y="1869281"/>
            <a:ext cx="8039100" cy="4348958"/>
          </a:xfrm>
        </p:spPr>
      </p:pic>
    </p:spTree>
    <p:extLst>
      <p:ext uri="{BB962C8B-B14F-4D97-AF65-F5344CB8AC3E}">
        <p14:creationId xmlns:p14="http://schemas.microsoft.com/office/powerpoint/2010/main" val="351048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BA060-8678-5A47-9BE6-31AF8DFE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CDF91E8-4A30-FB42-9EA2-ABB2AEC55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219" y="764373"/>
            <a:ext cx="9644061" cy="5453865"/>
          </a:xfrm>
        </p:spPr>
      </p:pic>
    </p:spTree>
    <p:extLst>
      <p:ext uri="{BB962C8B-B14F-4D97-AF65-F5344CB8AC3E}">
        <p14:creationId xmlns:p14="http://schemas.microsoft.com/office/powerpoint/2010/main" val="205983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41F88-2CE2-9341-9982-EE5EEA45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6" y="639763"/>
            <a:ext cx="10827544" cy="1277144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9314B82-0389-2840-9213-CF85A946D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839391"/>
            <a:ext cx="9251157" cy="5378846"/>
          </a:xfrm>
        </p:spPr>
      </p:pic>
    </p:spTree>
    <p:extLst>
      <p:ext uri="{BB962C8B-B14F-4D97-AF65-F5344CB8AC3E}">
        <p14:creationId xmlns:p14="http://schemas.microsoft.com/office/powerpoint/2010/main" val="389660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E28B2-2C3C-9842-87F4-2DB431BC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1D148E-2F0F-2F4C-96A7-47D3BB8C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655" y="916782"/>
            <a:ext cx="9941719" cy="5381624"/>
          </a:xfrm>
        </p:spPr>
      </p:pic>
    </p:spTree>
    <p:extLst>
      <p:ext uri="{BB962C8B-B14F-4D97-AF65-F5344CB8AC3E}">
        <p14:creationId xmlns:p14="http://schemas.microsoft.com/office/powerpoint/2010/main" val="146401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A4B9E-1C19-744E-94CD-13265E21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6A1CA60-3B5C-6346-AFEE-740BE1A89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470" y="892969"/>
            <a:ext cx="9394030" cy="5325269"/>
          </a:xfrm>
        </p:spPr>
      </p:pic>
    </p:spTree>
    <p:extLst>
      <p:ext uri="{BB962C8B-B14F-4D97-AF65-F5344CB8AC3E}">
        <p14:creationId xmlns:p14="http://schemas.microsoft.com/office/powerpoint/2010/main" val="193365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92C62-27E0-7D43-B818-04AEA6F7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275" y="772818"/>
            <a:ext cx="8610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D7B14-1F22-E045-BA37-B35A6805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64406"/>
            <a:ext cx="10820400" cy="5254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/>
              <a:t>Попросите ребенка посмотреть   вверх, вниз, направо и налево и спросите что они видят.</a:t>
            </a:r>
          </a:p>
          <a:p>
            <a:pPr algn="ctr"/>
            <a:endParaRPr lang="ru-RU" sz="4400"/>
          </a:p>
          <a:p>
            <a:pPr algn="ctr"/>
            <a:endParaRPr lang="ru-RU" sz="4400"/>
          </a:p>
          <a:p>
            <a:pPr algn="ctr"/>
            <a:endParaRPr lang="ru-RU" sz="4400"/>
          </a:p>
          <a:p>
            <a:pPr marL="0" indent="0" algn="ctr">
              <a:buNone/>
            </a:pPr>
            <a:r>
              <a:rPr lang="ru-RU" sz="440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9908354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ФОРМИРОВАНИЕ ЭЛЕМЕНТАРНЫХ МАТЕМАТИЧЕСКИХ ПРЕДСТАВЛЕНИЙ</vt:lpstr>
      <vt:lpstr>Презентация PowerPoint</vt:lpstr>
      <vt:lpstr>Назовите какие геометрические фигуры расположены вверху, внизу, слева, справа, в центре.</vt:lpstr>
      <vt:lpstr>Рассмотрите рисунок, где и какая птичка расположена?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</dc:title>
  <dc:creator>panteleeva-yula@yandex.ru</dc:creator>
  <cp:lastModifiedBy>panteleeva-yula@yandex.ru</cp:lastModifiedBy>
  <cp:revision>3</cp:revision>
  <dcterms:created xsi:type="dcterms:W3CDTF">2020-04-15T19:42:00Z</dcterms:created>
  <dcterms:modified xsi:type="dcterms:W3CDTF">2020-04-16T09:12:24Z</dcterms:modified>
</cp:coreProperties>
</file>