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44C04-D214-E441-A001-E64767A96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930" y="-785813"/>
            <a:ext cx="8791575" cy="3255962"/>
          </a:xfrm>
        </p:spPr>
        <p:txBody>
          <a:bodyPr/>
          <a:lstStyle/>
          <a:p>
            <a:r>
              <a:rPr lang="ru-RU"/>
              <a:t>Звуковая культура звука «С» и «С’»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83E58B-38D0-F44A-9C53-ABFB80BC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8930" y="3536155"/>
            <a:ext cx="7789069" cy="2917033"/>
          </a:xfrm>
        </p:spPr>
        <p:txBody>
          <a:bodyPr/>
          <a:lstStyle/>
          <a:p>
            <a:r>
              <a:rPr lang="ru-RU"/>
              <a:t>Развитие речи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Выполнила: воспитатель Пантелеева ю.с.</a:t>
            </a:r>
          </a:p>
        </p:txBody>
      </p:sp>
    </p:spTree>
    <p:extLst>
      <p:ext uri="{BB962C8B-B14F-4D97-AF65-F5344CB8AC3E}">
        <p14:creationId xmlns:p14="http://schemas.microsoft.com/office/powerpoint/2010/main" val="89319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99808-AEE9-554A-951A-83C40961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83406"/>
            <a:ext cx="9905998" cy="5107782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effectLst/>
                <a:latin typeface="Bembo" panose="02000000000000000000" pitchFamily="2" charset="0"/>
                <a:ea typeface="Bembo" panose="02000000000000000000" pitchFamily="2" charset="0"/>
              </a:rPr>
              <a:t>Цель.</a:t>
            </a:r>
            <a:r>
              <a:rPr lang="ru-RU" sz="4000" b="0">
                <a:effectLst/>
                <a:latin typeface="Bembo" panose="02000000000000000000" pitchFamily="2" charset="0"/>
                <a:ea typeface="Bembo" panose="02000000000000000000" pitchFamily="2" charset="0"/>
              </a:rPr>
              <a:t>Объяснить детям артикуляцию звука с, поупражнять в правильном, отчетливом его произнесении (в словах, фразовой речи).</a:t>
            </a:r>
            <a:endParaRPr lang="ru-RU" sz="4000">
              <a:latin typeface="Bembo" panose="02000000000000000000" pitchFamily="2" charset="0"/>
              <a:ea typeface="Bembo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7D786-D428-6745-A51F-55C17B23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941219"/>
            <a:ext cx="9905999" cy="72628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8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B9236-D41C-5345-A1A6-7CFFAA7F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6"/>
            <a:ext cx="9905998" cy="5667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latin typeface="Helvetica Neue"/>
              </a:rPr>
              <a:t>Потом </a:t>
            </a:r>
            <a:r>
              <a:rPr lang="ru-RU" sz="4000" b="0" i="0">
                <a:effectLst/>
                <a:latin typeface="Helvetica Neue"/>
              </a:rPr>
              <a:t>Язычок стал сочинять другие песенки, похожие на песню воды. Сначала он запел: „Са-са-са“. Что запел Язычок? Потом: „Ся-ся-ся, ось-ось-ось“.</a:t>
            </a:r>
            <a:br>
              <a:rPr lang="ru-RU" sz="4000" b="0" i="0">
                <a:effectLst/>
                <a:latin typeface="Helvetica Neue"/>
              </a:rPr>
            </a:br>
            <a:br>
              <a:rPr lang="ru-RU" sz="4000" b="0" i="1">
                <a:effectLst/>
                <a:latin typeface="Helvetica Neue"/>
              </a:rPr>
            </a:br>
            <a:r>
              <a:rPr lang="ru-RU" sz="4000" b="0" i="1">
                <a:effectLst/>
                <a:latin typeface="Helvetica Neue"/>
              </a:rPr>
              <a:t>Су-су-су – ягоды в лесу,</a:t>
            </a:r>
            <a:br>
              <a:rPr lang="ru-RU" sz="4000" b="0" i="1">
                <a:effectLst/>
                <a:latin typeface="Helvetica Neue"/>
              </a:rPr>
            </a:br>
            <a:r>
              <a:rPr lang="ru-RU" sz="4000" b="0" i="1">
                <a:effectLst/>
                <a:latin typeface="Helvetica Neue"/>
              </a:rPr>
              <a:t>Ус-ус-ус – на елке много бус». (Повторите с детьми несколько раз)</a:t>
            </a:r>
            <a:br>
              <a:rPr lang="ru-RU" sz="4000" b="0" i="0">
                <a:effectLst/>
                <a:latin typeface="Helvetica Neue"/>
              </a:rPr>
            </a:b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3DA3-B1CB-074E-BD93-4E0190CD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92" y="6107906"/>
            <a:ext cx="9905999" cy="61198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4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2078A-3885-E347-B979-0121DD68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9563"/>
            <a:ext cx="9905998" cy="5822155"/>
          </a:xfrm>
        </p:spPr>
        <p:txBody>
          <a:bodyPr>
            <a:normAutofit/>
          </a:bodyPr>
          <a:lstStyle/>
          <a:p>
            <a:pPr algn="ctr"/>
            <a:r>
              <a:rPr lang="ru-RU" sz="4000" b="0" i="0">
                <a:effectLst/>
                <a:latin typeface="Helvetica Neue"/>
              </a:rPr>
              <a:t>Поиграем в игру С нашим язычком.</a:t>
            </a:r>
            <a:br>
              <a:rPr lang="ru-RU" sz="4000" b="0" i="0">
                <a:effectLst/>
                <a:latin typeface="Helvetica Neue"/>
              </a:rPr>
            </a:br>
            <a:r>
              <a:rPr lang="ru-RU" sz="4000" b="0" i="0">
                <a:effectLst/>
                <a:latin typeface="Helvetica Neue"/>
              </a:rPr>
              <a:t>«наш Язычок очень любит петь разные песенки,–  и Однажды он пел: „И-и-и“. Повторим вместе: „И-и-и-и“. (Поём негромко.)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C01C9-9B24-7347-AE63-44911A72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344" y="6488668"/>
            <a:ext cx="9905999" cy="369333"/>
          </a:xfrm>
        </p:spPr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97FB1-73F9-B94C-AE21-3D0D28327D3B}"/>
              </a:ext>
            </a:extLst>
          </p:cNvPr>
          <p:cNvSpPr txBox="1"/>
          <p:nvPr/>
        </p:nvSpPr>
        <p:spPr>
          <a:xfrm>
            <a:off x="3128368" y="6488668"/>
            <a:ext cx="610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8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11525-8A14-4842-A663-08CF168B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18" y="1000127"/>
            <a:ext cx="10848183" cy="61471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0">
                <a:effectLst/>
                <a:latin typeface="Helvetica Neue"/>
              </a:rPr>
              <a:t>И вдруг из крана полилась вода „С-с-с-с, – Язычок, выучи, пожалуйста, мою песенку“. „Хорошо“, – согласился Язычок и запел: „С-с-с-с“. (Произносится отрывисто.)</a:t>
            </a:r>
            <a:r>
              <a:rPr lang="ru-RU" sz="2000" b="0" i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4000" b="0" i="0">
                <a:effectLst/>
                <a:latin typeface="Helvetica Neue"/>
              </a:rPr>
              <a:t>Давайте споем песенку воды вместе. Чтобы песенка хорошо звучала, надо кончик языка прижать к нижним зубам.</a:t>
            </a:r>
            <a:br>
              <a:rPr lang="ru-RU" sz="4000" b="0" i="0">
                <a:effectLst/>
                <a:latin typeface="Helvetica Neue"/>
              </a:rPr>
            </a:br>
            <a:br>
              <a:rPr lang="ru-RU" sz="2000"/>
            </a:br>
            <a:br>
              <a:rPr lang="ru-RU" sz="4000"/>
            </a:b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A20A8-A2A9-9F41-9A9B-887087CE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6293643"/>
            <a:ext cx="9905999" cy="5643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6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A97D-ECA2-4443-8A60-54D8412A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0362"/>
            <a:ext cx="9905998" cy="19110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F0A668-2717-DE49-A5E5-DF1BDF214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523875"/>
            <a:ext cx="8191499" cy="6000750"/>
          </a:xfrm>
        </p:spPr>
      </p:pic>
    </p:spTree>
    <p:extLst>
      <p:ext uri="{BB962C8B-B14F-4D97-AF65-F5344CB8AC3E}">
        <p14:creationId xmlns:p14="http://schemas.microsoft.com/office/powerpoint/2010/main" val="1156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0CD42-97CC-F743-8EFD-9721E1BA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FCFD9B-6B22-4240-AF8F-F89553057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157" y="618518"/>
            <a:ext cx="8489156" cy="6111466"/>
          </a:xfrm>
        </p:spPr>
      </p:pic>
    </p:spTree>
    <p:extLst>
      <p:ext uri="{BB962C8B-B14F-4D97-AF65-F5344CB8AC3E}">
        <p14:creationId xmlns:p14="http://schemas.microsoft.com/office/powerpoint/2010/main" val="36100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D82C-2875-9541-AFBB-94AD0124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3924B0-CF3C-7043-B2ED-A829335E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859" y="711095"/>
            <a:ext cx="8699105" cy="5912060"/>
          </a:xfrm>
        </p:spPr>
      </p:pic>
    </p:spTree>
    <p:extLst>
      <p:ext uri="{BB962C8B-B14F-4D97-AF65-F5344CB8AC3E}">
        <p14:creationId xmlns:p14="http://schemas.microsoft.com/office/powerpoint/2010/main" val="255331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6DB60-F013-5349-8618-B2035D7F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1ECCE1-A763-5247-8984-B85565BC1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312" y="618518"/>
            <a:ext cx="8124428" cy="6072795"/>
          </a:xfrm>
        </p:spPr>
      </p:pic>
    </p:spTree>
    <p:extLst>
      <p:ext uri="{BB962C8B-B14F-4D97-AF65-F5344CB8AC3E}">
        <p14:creationId xmlns:p14="http://schemas.microsoft.com/office/powerpoint/2010/main" val="426030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Звуковая культура звука «С» и «С’»</vt:lpstr>
      <vt:lpstr>Цель.Объяснить детям артикуляцию звука с, поупражнять в правильном, отчетливом его произнесении (в словах, фразовой речи).</vt:lpstr>
      <vt:lpstr>Потом Язычок стал сочинять другие песенки, похожие на песню воды. Сначала он запел: „Са-са-са“. Что запел Язычок? Потом: „Ся-ся-ся, ось-ось-ось“.  Су-су-су – ягоды в лесу, Ус-ус-ус – на елке много бус». (Повторите с детьми несколько раз) </vt:lpstr>
      <vt:lpstr>Поиграем в игру С нашим язычком. «наш Язычок очень любит петь разные песенки,–  и Однажды он пел: „И-и-и“. Повторим вместе: „И-и-и-и“. (Поём негромко.)</vt:lpstr>
      <vt:lpstr>И вдруг из крана полилась вода „С-с-с-с, – Язычок, выучи, пожалуйста, мою песенку“. „Хорошо“, – согласился Язычок и запел: „С-с-с-с“. (Произносится отрывисто.) Давайте споем песенку воды вместе. Чтобы песенка хорошо звучала, надо кончик языка прижать к нижним зубам.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культура звука «С» и «С’»</dc:title>
  <dc:creator>panteleeva-yula@yandex.ru</dc:creator>
  <cp:lastModifiedBy>panteleeva-yula@yandex.ru</cp:lastModifiedBy>
  <cp:revision>1</cp:revision>
  <dcterms:created xsi:type="dcterms:W3CDTF">2020-04-22T08:47:43Z</dcterms:created>
  <dcterms:modified xsi:type="dcterms:W3CDTF">2020-04-22T09:40:53Z</dcterms:modified>
</cp:coreProperties>
</file>