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857892"/>
            <a:ext cx="8458200" cy="78581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МБДОУ  « Детский сад №26»</a:t>
            </a:r>
            <a:br>
              <a:rPr lang="ru-RU" sz="1600" dirty="0" smtClean="0"/>
            </a:br>
            <a:r>
              <a:rPr lang="ru-RU" sz="1600" dirty="0" smtClean="0"/>
              <a:t>воспитатель:  Бессонова П.В..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633482">
            <a:off x="381000" y="1285860"/>
            <a:ext cx="8458200" cy="278608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Птицы весной</a:t>
            </a:r>
            <a:endParaRPr lang="ru-RU" sz="9600" dirty="0"/>
          </a:p>
        </p:txBody>
      </p:sp>
      <p:pic>
        <p:nvPicPr>
          <p:cNvPr id="5" name="Рисунок 4" descr="http://static.starlook.ru/img/3168608.image_page_big.304595367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214818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БДОУ 38 - Игры для языч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3679371" cy="242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Соловей в саду поёт, значит лето близко.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Трели льются над землёй высоко и низко.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Придется кaртинкa соловей в сaд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17124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Стриж весёлый, как стрела, по двору летает.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Мошек, мух и комаров налету хватает.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А знаете ли вы? . - Part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29485" cy="536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Цель: Формирование у детей знаний о птицах и о весне.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Задачи: -Развивать связную речь, обогащать словарь;</a:t>
            </a:r>
            <a:br>
              <a:rPr lang="ru-RU" dirty="0" smtClean="0"/>
            </a:br>
            <a:r>
              <a:rPr lang="ru-RU" dirty="0" smtClean="0"/>
              <a:t>-Учить давать полные ответы на вопросы;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-Развивать слуховое, зрительное внимание, мышление и память, мелкую и крупную моторику, речь.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quot;Ворона каркннула во все воронье горло. . Сыр выпал.&quot; / . Звериные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качать ворон картинки и фото на телефон бесплатн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644719" cy="273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93346" y="980728"/>
            <a:ext cx="35049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Кто ворону не узнал?</a:t>
            </a:r>
          </a:p>
          <a:p>
            <a:r>
              <a:rPr lang="ru-RU" sz="2400" b="1" dirty="0" smtClean="0"/>
              <a:t>Крикнет громко: «</a:t>
            </a:r>
            <a:r>
              <a:rPr lang="ru-RU" sz="2400" b="1" dirty="0" err="1" smtClean="0"/>
              <a:t>Карр-карр</a:t>
            </a:r>
            <a:endParaRPr lang="ru-RU" sz="2400" b="1" dirty="0" smtClean="0"/>
          </a:p>
          <a:p>
            <a:r>
              <a:rPr lang="ru-RU" sz="2400" b="1" dirty="0" smtClean="0"/>
              <a:t>Собирайтесь поскорей, </a:t>
            </a:r>
          </a:p>
          <a:p>
            <a:r>
              <a:rPr lang="ru-RU" sz="2400" b="1" dirty="0" smtClean="0"/>
              <a:t>все на птичий базар»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кая природа вокруг нас - Чебоксар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700"/>
            <a:ext cx="4502304" cy="393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quot;Путешествие в страну птиц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61155"/>
            <a:ext cx="4511665" cy="27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63869" y="961123"/>
            <a:ext cx="3793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Прилетели к нам грачи,</a:t>
            </a:r>
          </a:p>
          <a:p>
            <a:r>
              <a:rPr lang="ru-RU" sz="2000" b="1" dirty="0" smtClean="0"/>
              <a:t>С первою проталинкой.</a:t>
            </a:r>
          </a:p>
          <a:p>
            <a:r>
              <a:rPr lang="ru-RU" sz="2000" b="1" dirty="0" smtClean="0"/>
              <a:t>Строят гнёзда в тополях,</a:t>
            </a:r>
          </a:p>
          <a:p>
            <a:r>
              <a:rPr lang="ru-RU" sz="2000" b="1" dirty="0" smtClean="0"/>
              <a:t>Как дома с завалинкой</a:t>
            </a:r>
          </a:p>
          <a:p>
            <a:r>
              <a:rPr lang="ru-RU" sz="2000" b="1" dirty="0" smtClean="0"/>
              <a:t>Чтобы было где сидеть,</a:t>
            </a:r>
          </a:p>
          <a:p>
            <a:r>
              <a:rPr lang="ru-RU" sz="2000" b="1" dirty="0" smtClean="0"/>
              <a:t>Отдыхать с усталости</a:t>
            </a:r>
          </a:p>
          <a:p>
            <a:r>
              <a:rPr lang="ru-RU" sz="2000" b="1" dirty="0" smtClean="0"/>
              <a:t>Чтобы деткам не мешать.</a:t>
            </a:r>
          </a:p>
          <a:p>
            <a:r>
              <a:rPr lang="ru-RU" sz="2000" b="1" dirty="0" smtClean="0"/>
              <a:t>Не лишать их радостей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142984"/>
            <a:ext cx="4500562" cy="121444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А скворец -  молодец,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громко распевает.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Строит гнёздышко своё,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устали не знает.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Блог группы &quot;Сивка-Бурка&quot; МАДОУ ДС 422: Март 20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78621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ворец гнездо строит :: Vladikom - Социальная сеть о фотогр…"/>
          <p:cNvPicPr/>
          <p:nvPr/>
        </p:nvPicPr>
        <p:blipFill>
          <a:blip r:embed="rId3" cstate="print"/>
          <a:srcRect l="17996" r="12166"/>
          <a:stretch>
            <a:fillRect/>
          </a:stretch>
        </p:blipFill>
        <p:spPr bwMode="auto">
          <a:xfrm>
            <a:off x="4643438" y="2500306"/>
            <a:ext cx="3938585" cy="403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маша, и её взъерошенные, птенцы / Обои: Животны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733256"/>
            <a:ext cx="5203304" cy="91102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Ласточки под крышей строили гнездо.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Из глины и соломок сплетено оно.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нём всё лето будет птенчиков растить.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Мошками и мухами надо их кормить.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Чтобы стали сильными крошки – малыши,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Ласточкам придётся трудиться от души.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тичьи драки (19 фото) - Развлекательный портал Pervik66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535784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графии птиц Блог Алексея Труфан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305106" cy="29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214422"/>
            <a:ext cx="3714744" cy="1428760"/>
          </a:xfrm>
          <a:noFill/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Вот плутишка воробей,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стал с соседом в позу.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Крылья, хвостик распустил,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лезет он в занозу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А сосед не оплошал,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резко развернулся.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 ударил драчуна,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тот перевернулся.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Подскочил драчун и вновь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двинул на соседа.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Хоть и нос его в крови,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Но нужна победа.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дыхаешь - душа устала... . Литература Beesona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52" y="1359981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Шустрые синички, Птички-невелички,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Прилетают </a:t>
            </a:r>
            <a:r>
              <a:rPr lang="ru-RU" b="1" dirty="0"/>
              <a:t>в города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зиму, где есть еда.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/>
              <a:t>весеннею порой </a:t>
            </a:r>
            <a:r>
              <a:rPr lang="ru-RU" b="1" dirty="0" smtClean="0"/>
              <a:t>улетают </a:t>
            </a:r>
            <a:r>
              <a:rPr lang="ru-RU" b="1" dirty="0"/>
              <a:t>в лес родной.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альбом Дождь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39" y="2285992"/>
            <a:ext cx="4536504" cy="36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eMill - Работа со словарными словами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1155371"/>
            <a:ext cx="3273573" cy="51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5826" y="980728"/>
            <a:ext cx="4392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Там сорока – белобока на столбе уселась.</a:t>
            </a:r>
          </a:p>
          <a:p>
            <a:r>
              <a:rPr lang="ru-RU" b="1" dirty="0" smtClean="0"/>
              <a:t>Как дерутся воробьи, она засмотрелась.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129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МБДОУ  « Детский сад №26» воспитатель:  Бессонова П.В..</vt:lpstr>
      <vt:lpstr>Презентация PowerPoint</vt:lpstr>
      <vt:lpstr>Презентация PowerPoint</vt:lpstr>
      <vt:lpstr>Презентация PowerPoint</vt:lpstr>
      <vt:lpstr>А скворец -  молодец,  громко распевает. Строит гнёздышко своё, устали не знает. </vt:lpstr>
      <vt:lpstr>Ласточки под крышей строили гнездо. Из глины и соломок сплетено оно.  В нём всё лето будет птенчиков растить. Мошками и мухами надо их кормить. Чтобы стали сильными крошки – малыши, Ласточкам придётся трудиться от души. </vt:lpstr>
      <vt:lpstr>Вот плутишка воробей,  стал с соседом в позу. Крылья, хвостик распустил, лезет он в занозу А сосед не оплошал, резко развернулся. И ударил драчуна, тот перевернулся. Подскочил драчун и вновь двинул на соседа. Хоть и нос его в крови, Но нужна победа.</vt:lpstr>
      <vt:lpstr>Презентация PowerPoint</vt:lpstr>
      <vt:lpstr>Презентация PowerPoint</vt:lpstr>
      <vt:lpstr>Соловей в саду поёт, значит лето близко. Трели льются над землёй высоко и низко.</vt:lpstr>
      <vt:lpstr>Стриж весёлый, как стрела, по двору летает. Мошек, мух и комаров налету хватает.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14</cp:revision>
  <dcterms:created xsi:type="dcterms:W3CDTF">2015-03-31T16:29:35Z</dcterms:created>
  <dcterms:modified xsi:type="dcterms:W3CDTF">2020-04-13T08:01:52Z</dcterms:modified>
</cp:coreProperties>
</file>